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71" r:id="rId4"/>
    <p:sldId id="270" r:id="rId5"/>
    <p:sldId id="264" r:id="rId6"/>
    <p:sldId id="272" r:id="rId7"/>
    <p:sldId id="273" r:id="rId8"/>
    <p:sldId id="274" r:id="rId9"/>
    <p:sldId id="279" r:id="rId10"/>
    <p:sldId id="277" r:id="rId11"/>
    <p:sldId id="276" r:id="rId12"/>
    <p:sldId id="278" r:id="rId13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гшршгр\Documents\rusk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2793"/>
            <a:ext cx="6948264" cy="2432111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761" y="2492896"/>
            <a:ext cx="62515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25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916265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Первым русским </a:t>
            </a:r>
            <a:r>
              <a:rPr lang="ru-RU" sz="2100" dirty="0" err="1" smtClean="0"/>
              <a:t>мультипликатром</a:t>
            </a:r>
            <a:r>
              <a:rPr lang="ru-RU" sz="2100" dirty="0" smtClean="0"/>
              <a:t> был Владислав</a:t>
            </a:r>
          </a:p>
          <a:p>
            <a:r>
              <a:rPr lang="ru-RU" sz="2100" dirty="0" smtClean="0"/>
              <a:t> </a:t>
            </a:r>
            <a:r>
              <a:rPr lang="ru-RU" sz="2100" dirty="0" err="1" smtClean="0"/>
              <a:t>Старевич</a:t>
            </a:r>
            <a:r>
              <a:rPr lang="ru-RU" sz="2100" dirty="0" smtClean="0"/>
              <a:t>.  Будучи биологом по образованию, он решил сделать обучающий фильм с насекомыми.</a:t>
            </a:r>
          </a:p>
          <a:p>
            <a:r>
              <a:rPr lang="ru-RU" sz="2100" dirty="0" smtClean="0"/>
              <a:t>В 1912 году </a:t>
            </a:r>
            <a:r>
              <a:rPr lang="ru-RU" sz="2100" dirty="0" err="1" smtClean="0"/>
              <a:t>Старевич</a:t>
            </a:r>
            <a:r>
              <a:rPr lang="ru-RU" sz="2100" dirty="0" smtClean="0"/>
              <a:t> снимает документальный фильм о жуках-рогачах, в частности — битву двух самцов-рогачей за самку. Во время съёмки выяснилось, что при необходимом освещении самцы становятся пассивны. Тогда </a:t>
            </a:r>
            <a:r>
              <a:rPr lang="ru-RU" sz="2100" dirty="0" err="1" smtClean="0"/>
              <a:t>Старевич</a:t>
            </a:r>
            <a:r>
              <a:rPr lang="ru-RU" sz="2100" dirty="0" smtClean="0"/>
              <a:t> препарирует жуков,  </a:t>
            </a:r>
            <a:r>
              <a:rPr lang="ru-RU" sz="2100" dirty="0" err="1" smtClean="0"/>
              <a:t>приделы-вает</a:t>
            </a:r>
            <a:r>
              <a:rPr lang="ru-RU" sz="2100" dirty="0" smtClean="0"/>
              <a:t> к лапкам тоненькие проволочки, прикрепляет их воском к туловищу и снимает нужную ему сцену </a:t>
            </a:r>
            <a:r>
              <a:rPr lang="ru-RU" sz="2100" dirty="0" err="1" smtClean="0"/>
              <a:t>покад-рово</a:t>
            </a:r>
            <a:r>
              <a:rPr lang="ru-RU" sz="2100" dirty="0" smtClean="0"/>
              <a:t>. Снятый им таким образом фильм был первым в мире кукольным анимационным фильмом.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606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История мультипликации в России</a:t>
            </a:r>
          </a:p>
        </p:txBody>
      </p:sp>
      <p:pic>
        <p:nvPicPr>
          <p:cNvPr id="1026" name="Picture 2" descr="http://dic.academic.ru/pictures/wiki/files/49/6ead1348198699d555478c392ddc4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869160"/>
            <a:ext cx="2232248" cy="1686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41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764704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«</a:t>
            </a:r>
            <a:r>
              <a:rPr lang="ru-RU" sz="2100" dirty="0" err="1"/>
              <a:t>Союзмультфильм</a:t>
            </a:r>
            <a:r>
              <a:rPr lang="ru-RU" sz="2100" dirty="0"/>
              <a:t>» — крупнейшая в СССР студия мультипликационных фильмов, основанная в Москве 10 июня 1936 года. </a:t>
            </a:r>
            <a:r>
              <a:rPr lang="ru-RU" sz="2100" dirty="0" smtClean="0"/>
              <a:t>На </a:t>
            </a:r>
            <a:r>
              <a:rPr lang="ru-RU" sz="2100" dirty="0"/>
              <a:t>студии снято более 1500 мультфильмов.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Союзмульфильм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Бобик-в-гостях-у-Барбос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452" y="2132856"/>
            <a:ext cx="2476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804" y="2204864"/>
            <a:ext cx="2476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8"/>
            <a:ext cx="2381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804" y="4437112"/>
            <a:ext cx="2548508" cy="20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149080"/>
            <a:ext cx="265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«Жил-был пёс», 1982 год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4077072"/>
            <a:ext cx="372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«Трое из Простоквашино», 1984 год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6372036"/>
            <a:ext cx="383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«Бременские музыканты», 1969-73 </a:t>
            </a:r>
            <a:r>
              <a:rPr lang="ru-RU" dirty="0" err="1" smtClean="0"/>
              <a:t>гг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6444044"/>
            <a:ext cx="295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«Крокодил Гена», 1969-73 </a:t>
            </a:r>
            <a:r>
              <a:rPr lang="ru-RU" dirty="0" err="1" smtClean="0"/>
              <a:t>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41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1920" y="995244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«</a:t>
            </a:r>
            <a:r>
              <a:rPr lang="ru-RU" sz="2400" b="1" dirty="0" err="1"/>
              <a:t>Алекса́ндр</a:t>
            </a:r>
            <a:r>
              <a:rPr lang="ru-RU" sz="2400" b="1" dirty="0"/>
              <a:t> </a:t>
            </a:r>
            <a:r>
              <a:rPr lang="ru-RU" sz="2400" b="1" dirty="0" err="1"/>
              <a:t>Арту́рович</a:t>
            </a:r>
            <a:r>
              <a:rPr lang="ru-RU" sz="2400" b="1" dirty="0"/>
              <a:t> </a:t>
            </a:r>
            <a:r>
              <a:rPr lang="ru-RU" sz="2400" b="1" dirty="0" err="1"/>
              <a:t>Ро́у</a:t>
            </a:r>
            <a:r>
              <a:rPr lang="ru-RU" sz="2400" dirty="0"/>
              <a:t> (1906—1973) — советский кинорежиссёр, автор 16 фильмов-сказок. </a:t>
            </a:r>
            <a:endParaRPr lang="ru-RU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Классика детского отечественного кино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8932" y="6372036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1964 год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45316" y="6237312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1967 год</a:t>
            </a:r>
            <a:endParaRPr lang="ru-RU" dirty="0"/>
          </a:p>
        </p:txBody>
      </p:sp>
      <p:pic>
        <p:nvPicPr>
          <p:cNvPr id="2050" name="Picture 2" descr="Alexandr Rou 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2864" y="980728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rozko po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405" y="3645024"/>
            <a:ext cx="2324499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гонь, вода и… медные труб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042" y="2947764"/>
            <a:ext cx="2141222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68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5" y="764704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Кинематограф был признан в России «важнейшим из искусств» 27 августа 1919 года, когда Владимир Ленин подписал Декрет о национализации кинематографа. С тех пор в стране в этот день праздновали «День советского кино», «День кино России», а ныне отмечают «День российского кино». В истории нашего кинематографа были и Оскары, и искрометные комедии, и легендарные киноленты, разобранные на цитаты.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166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День 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>
                <a:solidFill>
                  <a:srgbClr val="FF0000"/>
                </a:solidFill>
              </a:rPr>
              <a:t>оссийского кино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1266" name="Picture 2" descr="http://darislovo.ru/wp-content/uploads/Den-k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45024"/>
            <a:ext cx="4212469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407794">
            <a:off x="5013439" y="4398017"/>
            <a:ext cx="118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27 августа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235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5" y="764704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1896 год. 16 мая в петербургском саду «Аквариум» в антракте между 2-м и 3-м отделениями опереточного спектакля «Альфред-паша в Париже» состоялся первый в России киносеанс.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5297542"/>
            <a:ext cx="66247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Публике были продемонстрированы короткие документальные фильмы братьев Люмьер - "Выход рабочих с завода", "Разрушение стены" и знаменитое "Прибытие поезда". 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66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Первый </a:t>
            </a:r>
            <a:r>
              <a:rPr lang="ru-RU" sz="2800" dirty="0" err="1" smtClean="0">
                <a:solidFill>
                  <a:srgbClr val="FF0000"/>
                </a:solidFill>
              </a:rPr>
              <a:t>кинопоказ</a:t>
            </a:r>
            <a:r>
              <a:rPr lang="ru-RU" sz="2800" dirty="0" smtClean="0">
                <a:solidFill>
                  <a:srgbClr val="FF0000"/>
                </a:solidFill>
              </a:rPr>
              <a:t> в России</a:t>
            </a:r>
          </a:p>
        </p:txBody>
      </p:sp>
      <p:pic>
        <p:nvPicPr>
          <p:cNvPr id="1028" name="Picture 4" descr="http://www.runivers.ru/images/date/akvarium4281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630" y="2492896"/>
            <a:ext cx="3763426" cy="2664296"/>
          </a:xfrm>
          <a:prstGeom prst="rect">
            <a:avLst/>
          </a:prstGeom>
          <a:noFill/>
        </p:spPr>
      </p:pic>
      <p:pic>
        <p:nvPicPr>
          <p:cNvPr id="1030" name="Picture 6" descr="http://pechakucha.de/webplayer/PK_20/01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1490" y="2780928"/>
            <a:ext cx="2816894" cy="2112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5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5" y="836712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15 октября 1908 года произошёл первый показ восьмиминутного фильма отечественного производства «Понизовая вольница». Картина режиссёра Владимира Ромашкова (по мотивам русской народной песни о Стеньке Разине «Из-за острова на стрежень») открыла эру российского кино.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6372036"/>
            <a:ext cx="6624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i="1" dirty="0" smtClean="0"/>
              <a:t>                    Кадр </a:t>
            </a:r>
            <a:r>
              <a:rPr lang="ru-RU" i="1" dirty="0"/>
              <a:t>из фильма "Понизовая вольница", </a:t>
            </a:r>
            <a:r>
              <a:rPr lang="ru-RU" i="1" dirty="0" smtClean="0"/>
              <a:t>1908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66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Первый российский фильм </a:t>
            </a:r>
          </a:p>
        </p:txBody>
      </p:sp>
      <p:pic>
        <p:nvPicPr>
          <p:cNvPr id="1026" name="Picture 2" descr="C:\Users\гшршгр\Documents\639c04fab1164cc6cf934f01f6f490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088" y="3256893"/>
            <a:ext cx="4488160" cy="2980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5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39952" y="1975480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/>
              <a:t>Во время создания знаменитой ленты «Броненосец Потемкин» режиссер собственноручно раскрасил в красный цвет флаг на кинопленке. Именно его поднимали над судном восставшие матросы. </a:t>
            </a:r>
          </a:p>
        </p:txBody>
      </p:sp>
      <p:pic>
        <p:nvPicPr>
          <p:cNvPr id="2050" name="Picture 2" descr="C:\Users\гшршгр\Documents\pot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71967"/>
            <a:ext cx="2880320" cy="21931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31349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Первый “цветной” фильм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071027"/>
            <a:ext cx="66967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/>
              <a:t>Добавить немного красок в отечественное черно-белое полотно впервые решил легендарный Сергей Эйзенштейн. </a:t>
            </a:r>
            <a:endParaRPr lang="ru-RU" sz="2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494019"/>
            <a:ext cx="6777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 smtClean="0"/>
              <a:t>Фильм с единственным цветным кадром вышел на отечественные экраны в 1925 году.</a:t>
            </a:r>
          </a:p>
          <a:p>
            <a:pPr algn="just"/>
            <a:r>
              <a:rPr lang="ru-RU" sz="2100" dirty="0" smtClean="0"/>
              <a:t>Первой же полностью красочной лентой стал кинофильм о Параде Победы 1945 года. Его сняли на многослойную цветную пленку.</a:t>
            </a:r>
          </a:p>
          <a:p>
            <a:pPr algn="just"/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40041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4961200"/>
            <a:ext cx="67687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100" dirty="0" smtClean="0"/>
              <a:t>Фильм стал культовым для нескольких поколений зрителей. "Экранный" красный комдив Чапаев и его преданные товарищи обогатили культурное пространство советского человека замечательными высказываниями. </a:t>
            </a:r>
            <a:endParaRPr lang="ru-RU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Первый кинофестиваль в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764704"/>
            <a:ext cx="66967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sz="2200" dirty="0" smtClean="0"/>
              <a:t>В 1935 году стараниями Эйзенштейна состоялся           I Международный Московский Кинофестиваль.</a:t>
            </a:r>
          </a:p>
          <a:p>
            <a:pPr algn="just"/>
            <a:r>
              <a:rPr lang="ru-RU" sz="2200" dirty="0" smtClean="0"/>
              <a:t>На нем первую премию взял фильм братьев Васильевых "Чапаев".</a:t>
            </a:r>
          </a:p>
          <a:p>
            <a:pPr algn="just"/>
            <a:endParaRPr lang="ru-RU" sz="2200" dirty="0"/>
          </a:p>
        </p:txBody>
      </p:sp>
      <p:pic>
        <p:nvPicPr>
          <p:cNvPr id="24578" name="Picture 2" descr="http://cs2.sibnovosti.ru/pictures/0615/2736/38090_original_thumb_fed_ph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25207"/>
            <a:ext cx="3240360" cy="2543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41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080" y="3140968"/>
            <a:ext cx="2664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100" dirty="0" smtClean="0"/>
              <a:t>Поначалу деятели культуры восприняли идею в штыки. Однако когда Мухину удалось воплотить свою затею в реальности, новые декорации стали весьма популярными.</a:t>
            </a:r>
            <a:endParaRPr lang="ru-RU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Первые декорации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764704"/>
            <a:ext cx="66967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sz="2200" dirty="0" smtClean="0"/>
              <a:t>Первые декорации ко всем отечественным фильмам выставлялись на заднем фоне и изображались красками на холсте. Выглядели такие полотна весьма неправдоподобно. В 1910 году талантливый художник Б.Мухин предложил создать декорации из щитов с настоящими окнами, дверьми и другими объемными элементами.</a:t>
            </a:r>
            <a:endParaRPr lang="ru-RU" sz="2200" dirty="0"/>
          </a:p>
        </p:txBody>
      </p:sp>
      <p:pic>
        <p:nvPicPr>
          <p:cNvPr id="26626" name="Picture 2" descr="http://ru4.anyfad.com/items/t1@21c0f364-f1cb-4e9a-96ae-85f89571f947/Kak-v-novogodnyuyu-noch-rascveli-podsnezhniki-Istoriya-skazki-Dvenadcat-mesyac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3284984"/>
            <a:ext cx="3784361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41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7650" name="Picture 2" descr="http://tree.tv/public/films/8/3112/2sc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68960"/>
            <a:ext cx="6667500" cy="43815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59632" y="692696"/>
            <a:ext cx="6696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sz="2200" dirty="0" smtClean="0"/>
              <a:t>В 1979 году зрители смогли оценить первый отечественный боевик. В картине Бориса Дурова «Пираты XX века» впервые в истории советского кино на экране показали технику карате. Лента произвела настоящий фурор. Утренние сеансы в кино нередко приходилось отменять — дети массово сбегали из школ, чтобы увидеть этот шедевр. Картина по праву заслужила звание самого кассового фильма за всю историю советского проката.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Первый отечественный боевик</a:t>
            </a:r>
          </a:p>
        </p:txBody>
      </p:sp>
    </p:spTree>
    <p:extLst>
      <p:ext uri="{BB962C8B-B14F-4D97-AF65-F5344CB8AC3E}">
        <p14:creationId xmlns:p14="http://schemas.microsoft.com/office/powerpoint/2010/main" xmlns="" val="40041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7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692696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sz="2200" dirty="0" smtClean="0"/>
              <a:t>Немая короткометражная лента Василия Гончарова «</a:t>
            </a:r>
            <a:r>
              <a:rPr lang="ru-RU" sz="2200" dirty="0" err="1" smtClean="0"/>
              <a:t>Вий</a:t>
            </a:r>
            <a:r>
              <a:rPr lang="ru-RU" sz="2200" dirty="0" smtClean="0"/>
              <a:t>» стала первым отечественным фильмом ужасов. Картину сняли по одноименной повести Николая Гоголя и выпустили в прокат в 1909 году. К сожалению, наши современники посмотреть ее не смогут — до сегодняшнего дня фильм не сохранился.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Первый отечественный «фильм ужасов»</a:t>
            </a:r>
          </a:p>
        </p:txBody>
      </p:sp>
      <p:pic>
        <p:nvPicPr>
          <p:cNvPr id="28674" name="Picture 2" descr="http://cs628526.vk.me/v628526278/14e46/loVArmGAB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228" y="2924944"/>
            <a:ext cx="5537076" cy="3740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11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ноплен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кинопленка</Template>
  <TotalTime>450</TotalTime>
  <Words>464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кинопленка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Сизякина И</cp:lastModifiedBy>
  <cp:revision>20</cp:revision>
  <dcterms:created xsi:type="dcterms:W3CDTF">2015-12-08T07:56:42Z</dcterms:created>
  <dcterms:modified xsi:type="dcterms:W3CDTF">2016-03-22T07:40:10Z</dcterms:modified>
</cp:coreProperties>
</file>