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8" r:id="rId3"/>
    <p:sldId id="262" r:id="rId4"/>
    <p:sldId id="259" r:id="rId5"/>
    <p:sldId id="260" r:id="rId6"/>
    <p:sldId id="261"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74" d="100"/>
          <a:sy n="74" d="100"/>
        </p:scale>
        <p:origin x="4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857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0CDA436D-14EA-4A86-B119-966C11141369}" type="datetimeFigureOut">
              <a:rPr lang="ru-RU" smtClean="0"/>
              <a:t>21.06.2017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502912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764524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840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19967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36829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589761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74807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259009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16840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DA436D-14EA-4A86-B119-966C11141369}" type="datetimeFigureOut">
              <a:rPr lang="ru-RU" smtClean="0"/>
              <a:t>21.06.2017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06538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CDA436D-14EA-4A86-B119-966C11141369}" type="datetimeFigureOut">
              <a:rPr lang="ru-RU" smtClean="0"/>
              <a:t>21.06.2017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66549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CDA436D-14EA-4A86-B119-966C11141369}" type="datetimeFigureOut">
              <a:rPr lang="ru-RU" smtClean="0"/>
              <a:t>21.06.2017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00871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CDA436D-14EA-4A86-B119-966C11141369}" type="datetimeFigureOut">
              <a:rPr lang="ru-RU" smtClean="0"/>
              <a:t>21.06.2017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81315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A436D-14EA-4A86-B119-966C11141369}" type="datetimeFigureOut">
              <a:rPr lang="ru-RU" smtClean="0"/>
              <a:t>21.06.2017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4232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DA436D-14EA-4A86-B119-966C11141369}" type="datetimeFigureOut">
              <a:rPr lang="ru-RU" smtClean="0"/>
              <a:t>21.06.2017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35754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DA436D-14EA-4A86-B119-966C11141369}" type="datetimeFigureOut">
              <a:rPr lang="ru-RU" smtClean="0"/>
              <a:t>21.06.2017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768F5C-6E2F-40D1-9B52-9BB55690E4A6}" type="slidenum">
              <a:rPr lang="ru-RU" smtClean="0"/>
              <a:t>‹#›</a:t>
            </a:fld>
            <a:endParaRPr lang="ru-RU"/>
          </a:p>
        </p:txBody>
      </p:sp>
    </p:spTree>
    <p:extLst>
      <p:ext uri="{BB962C8B-B14F-4D97-AF65-F5344CB8AC3E}">
        <p14:creationId xmlns:p14="http://schemas.microsoft.com/office/powerpoint/2010/main" val="338360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DA436D-14EA-4A86-B119-966C11141369}" type="datetimeFigureOut">
              <a:rPr lang="ru-RU" smtClean="0"/>
              <a:t>21.06.2017</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A768F5C-6E2F-40D1-9B52-9BB55690E4A6}" type="slidenum">
              <a:rPr lang="ru-RU" smtClean="0"/>
              <a:t>‹#›</a:t>
            </a:fld>
            <a:endParaRPr lang="ru-RU"/>
          </a:p>
        </p:txBody>
      </p:sp>
    </p:spTree>
    <p:extLst>
      <p:ext uri="{BB962C8B-B14F-4D97-AF65-F5344CB8AC3E}">
        <p14:creationId xmlns:p14="http://schemas.microsoft.com/office/powerpoint/2010/main" val="1425414434"/>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1" y="685799"/>
            <a:ext cx="9618887" cy="2971801"/>
          </a:xfrm>
        </p:spPr>
        <p:txBody>
          <a:bodyPr>
            <a:normAutofit/>
          </a:bodyPr>
          <a:lstStyle/>
          <a:p>
            <a:pPr algn="ctr"/>
            <a:r>
              <a:rPr lang="en-US" dirty="0" smtClean="0">
                <a:latin typeface="Times New Roman" panose="02020603050405020304" pitchFamily="18" charset="0"/>
                <a:cs typeface="Times New Roman" panose="02020603050405020304" pitchFamily="18" charset="0"/>
              </a:rPr>
              <a:t>How well do you know these stars</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717147" y="6040193"/>
            <a:ext cx="5105659" cy="463640"/>
          </a:xfrm>
        </p:spPr>
        <p:txBody>
          <a:bodyPr/>
          <a:lstStyle/>
          <a:p>
            <a:r>
              <a:rPr lang="en-US" dirty="0" err="1" smtClean="0"/>
              <a:t>Dudushkina</a:t>
            </a:r>
            <a:r>
              <a:rPr lang="en-US" dirty="0" smtClean="0"/>
              <a:t> S.G., the </a:t>
            </a:r>
            <a:r>
              <a:rPr lang="en-US" dirty="0" err="1" smtClean="0"/>
              <a:t>Englishteacher</a:t>
            </a:r>
            <a:r>
              <a:rPr lang="en-US" dirty="0" smtClean="0"/>
              <a:t> </a:t>
            </a:r>
            <a:endParaRPr lang="ru-RU" dirty="0"/>
          </a:p>
        </p:txBody>
      </p:sp>
    </p:spTree>
    <p:extLst>
      <p:ext uri="{BB962C8B-B14F-4D97-AF65-F5344CB8AC3E}">
        <p14:creationId xmlns:p14="http://schemas.microsoft.com/office/powerpoint/2010/main" val="2634775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8357" y="385673"/>
            <a:ext cx="11029950" cy="1938992"/>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He is the fastest man in the world and ended up in the book Guinness World Records. At the moment, he</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is </a:t>
            </a:r>
            <a:r>
              <a:rPr lang="en-US" sz="4000" dirty="0" smtClean="0">
                <a:latin typeface="Times New Roman" panose="02020603050405020304" pitchFamily="18" charset="0"/>
                <a:cs typeface="Times New Roman" panose="02020603050405020304" pitchFamily="18" charset="0"/>
              </a:rPr>
              <a:t>the athlete with the most medals.</a:t>
            </a:r>
          </a:p>
        </p:txBody>
      </p:sp>
      <p:sp>
        <p:nvSpPr>
          <p:cNvPr id="3" name="Прямоугольник 2"/>
          <p:cNvSpPr/>
          <p:nvPr/>
        </p:nvSpPr>
        <p:spPr>
          <a:xfrm>
            <a:off x="1862622" y="3059667"/>
            <a:ext cx="2287806" cy="646331"/>
          </a:xfrm>
          <a:prstGeom prst="rect">
            <a:avLst/>
          </a:prstGeom>
        </p:spPr>
        <p:txBody>
          <a:bodyPr wrap="none">
            <a:spAutoFit/>
          </a:bodyPr>
          <a:lstStyle/>
          <a:p>
            <a:r>
              <a:rPr lang="en-US" sz="3600" dirty="0" smtClean="0">
                <a:latin typeface="Times New Roman" panose="02020603050405020304" pitchFamily="18" charset="0"/>
                <a:cs typeface="Times New Roman" panose="02020603050405020304" pitchFamily="18" charset="0"/>
              </a:rPr>
              <a:t>Usain Bolt </a:t>
            </a:r>
            <a:endParaRPr lang="ru-RU" sz="3600" dirty="0">
              <a:latin typeface="Times New Roman" panose="02020603050405020304" pitchFamily="18" charset="0"/>
              <a:cs typeface="Times New Roman" panose="02020603050405020304" pitchFamily="18" charset="0"/>
            </a:endParaRPr>
          </a:p>
        </p:txBody>
      </p:sp>
      <p:sp>
        <p:nvSpPr>
          <p:cNvPr id="5" name="Овал 4"/>
          <p:cNvSpPr/>
          <p:nvPr/>
        </p:nvSpPr>
        <p:spPr>
          <a:xfrm flipV="1">
            <a:off x="728662" y="2978363"/>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6" name="Овал 5"/>
          <p:cNvSpPr/>
          <p:nvPr/>
        </p:nvSpPr>
        <p:spPr>
          <a:xfrm flipV="1">
            <a:off x="728662" y="4359696"/>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7" name="Овал 6"/>
          <p:cNvSpPr/>
          <p:nvPr/>
        </p:nvSpPr>
        <p:spPr>
          <a:xfrm flipV="1">
            <a:off x="728662" y="5741029"/>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4" name="Прямоугольник 3"/>
          <p:cNvSpPr/>
          <p:nvPr/>
        </p:nvSpPr>
        <p:spPr>
          <a:xfrm>
            <a:off x="1862622" y="4441000"/>
            <a:ext cx="3647152"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Evgeni </a:t>
            </a:r>
            <a:r>
              <a:rPr lang="en-US" sz="3600" dirty="0" err="1" smtClean="0">
                <a:latin typeface="Times New Roman" panose="02020603050405020304" pitchFamily="18" charset="0"/>
                <a:cs typeface="Times New Roman" panose="02020603050405020304" pitchFamily="18" charset="0"/>
              </a:rPr>
              <a:t>Plushenko</a:t>
            </a:r>
            <a:r>
              <a:rPr lang="en-US" sz="3600" dirty="0" smtClean="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862622" y="5822333"/>
            <a:ext cx="3677866"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Yelena </a:t>
            </a:r>
            <a:r>
              <a:rPr lang="en-US" sz="3600" dirty="0" err="1">
                <a:latin typeface="Times New Roman" panose="02020603050405020304" pitchFamily="18" charset="0"/>
                <a:cs typeface="Times New Roman" panose="02020603050405020304" pitchFamily="18" charset="0"/>
              </a:rPr>
              <a:t>Isinbayeva</a:t>
            </a:r>
            <a:r>
              <a:rPr lang="en-US"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3168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7" presetClass="emph" presetSubtype="0" repeatCount="4000" fill="remove" grpId="0" nodeType="clickEffect">
                                  <p:stCondLst>
                                    <p:cond delay="0"/>
                                  </p:stCondLst>
                                  <p:childTnLst>
                                    <p:animClr clrSpc="rgb" dir="cw">
                                      <p:cBhvr override="childStyle">
                                        <p:cTn id="6" dur="500" autoRev="1" fill="remove"/>
                                        <p:tgtEl>
                                          <p:spTgt spid="5"/>
                                        </p:tgtEl>
                                        <p:attrNameLst>
                                          <p:attrName>style.color</p:attrName>
                                        </p:attrNameLst>
                                      </p:cBhvr>
                                      <p:to>
                                        <a:schemeClr val="tx1"/>
                                      </p:to>
                                    </p:animClr>
                                    <p:animClr clrSpc="rgb" dir="cw">
                                      <p:cBhvr>
                                        <p:cTn id="7" dur="500" autoRev="1" fill="remove"/>
                                        <p:tgtEl>
                                          <p:spTgt spid="5"/>
                                        </p:tgtEl>
                                        <p:attrNameLst>
                                          <p:attrName>fillcolor</p:attrName>
                                        </p:attrNameLst>
                                      </p:cBhvr>
                                      <p:to>
                                        <a:schemeClr val="tx1"/>
                                      </p:to>
                                    </p:animClr>
                                    <p:set>
                                      <p:cBhvr>
                                        <p:cTn id="8" dur="500" autoRev="1" fill="remove"/>
                                        <p:tgtEl>
                                          <p:spTgt spid="5"/>
                                        </p:tgtEl>
                                        <p:attrNameLst>
                                          <p:attrName>fill.type</p:attrName>
                                        </p:attrNameLst>
                                      </p:cBhvr>
                                      <p:to>
                                        <p:strVal val="solid"/>
                                      </p:to>
                                    </p:set>
                                    <p:set>
                                      <p:cBhvr>
                                        <p:cTn id="9" dur="500" autoRev="1" fill="remove"/>
                                        <p:tgtEl>
                                          <p:spTgt spid="5"/>
                                        </p:tgtEl>
                                        <p:attrNameLst>
                                          <p:attrName>fill.on</p:attrName>
                                        </p:attrNameLst>
                                      </p:cBhvr>
                                      <p:to>
                                        <p:strVal val="true"/>
                                      </p:to>
                                    </p:set>
                                  </p:childTnLst>
                                  <p:subTnLst>
                                    <p:animClr clrSpc="rgb" dir="cw">
                                      <p:cBhvr override="childStyle">
                                        <p:cTn dur="1" fill="hold" display="0" masterRel="nextClick" afterEffect="1"/>
                                        <p:tgtEl>
                                          <p:spTgt spid="5"/>
                                        </p:tgtEl>
                                        <p:attrNameLst>
                                          <p:attrName>ppt_c</p:attrName>
                                        </p:attrNameLst>
                                      </p:cBhvr>
                                      <p:to>
                                        <a:srgbClr val="00FF00"/>
                                      </p:to>
                                    </p:animClr>
                                  </p:subTnLst>
                                </p:cTn>
                              </p:par>
                            </p:childTnLst>
                          </p:cTn>
                        </p:par>
                      </p:childTnLst>
                    </p:cTn>
                  </p:par>
                </p:childTnLst>
              </p:cTn>
              <p:nextCondLst>
                <p:cond evt="onClick" delay="0">
                  <p:tgtEl>
                    <p:spTgt spid="5"/>
                  </p:tgtEl>
                </p:cond>
              </p:nextCondLst>
            </p:seq>
            <p:seq concurrent="1" nextAc="seek">
              <p:cTn id="10" restart="whenNotActive" fill="hold" evtFilter="cancelBubble" nodeType="interactiveSeq">
                <p:stCondLst>
                  <p:cond evt="onClick" delay="0">
                    <p:tgtEl>
                      <p:spTgt spid="6"/>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repeatCount="4000" fill="remove" grpId="0" nodeType="clickEffect">
                                  <p:stCondLst>
                                    <p:cond delay="0"/>
                                  </p:stCondLst>
                                  <p:childTnLst>
                                    <p:animClr clrSpc="rgb" dir="cw">
                                      <p:cBhvr override="childStyle">
                                        <p:cTn id="14" dur="500" autoRev="1" fill="remove"/>
                                        <p:tgtEl>
                                          <p:spTgt spid="6"/>
                                        </p:tgtEl>
                                        <p:attrNameLst>
                                          <p:attrName>style.color</p:attrName>
                                        </p:attrNameLst>
                                      </p:cBhvr>
                                      <p:to>
                                        <a:schemeClr val="tx1"/>
                                      </p:to>
                                    </p:animClr>
                                    <p:animClr clrSpc="rgb" dir="cw">
                                      <p:cBhvr>
                                        <p:cTn id="15" dur="500" autoRev="1" fill="remove"/>
                                        <p:tgtEl>
                                          <p:spTgt spid="6"/>
                                        </p:tgtEl>
                                        <p:attrNameLst>
                                          <p:attrName>fillcolor</p:attrName>
                                        </p:attrNameLst>
                                      </p:cBhvr>
                                      <p:to>
                                        <a:schemeClr val="tx1"/>
                                      </p:to>
                                    </p:animClr>
                                    <p:set>
                                      <p:cBhvr>
                                        <p:cTn id="16" dur="500" autoRev="1" fill="remove"/>
                                        <p:tgtEl>
                                          <p:spTgt spid="6"/>
                                        </p:tgtEl>
                                        <p:attrNameLst>
                                          <p:attrName>fill.type</p:attrName>
                                        </p:attrNameLst>
                                      </p:cBhvr>
                                      <p:to>
                                        <p:strVal val="solid"/>
                                      </p:to>
                                    </p:set>
                                    <p:set>
                                      <p:cBhvr>
                                        <p:cTn id="17" dur="500" autoRev="1" fill="remove"/>
                                        <p:tgtEl>
                                          <p:spTgt spid="6"/>
                                        </p:tgtEl>
                                        <p:attrNameLst>
                                          <p:attrName>fill.on</p:attrName>
                                        </p:attrNameLst>
                                      </p:cBhvr>
                                      <p:to>
                                        <p:strVal val="true"/>
                                      </p:to>
                                    </p:set>
                                  </p:childTnLst>
                                  <p:subTnLst>
                                    <p:animClr clrSpc="rgb" dir="cw">
                                      <p:cBhvr override="childStyle">
                                        <p:cTn dur="1" fill="hold" display="0" masterRel="nextClick" afterEffect="1"/>
                                        <p:tgtEl>
                                          <p:spTgt spid="6"/>
                                        </p:tgtEl>
                                        <p:attrNameLst>
                                          <p:attrName>ppt_c</p:attrName>
                                        </p:attrNameLst>
                                      </p:cBhvr>
                                      <p:to>
                                        <a:srgbClr val="FF0000"/>
                                      </p:to>
                                    </p:animClr>
                                  </p:subTnLst>
                                </p:cTn>
                              </p:par>
                            </p:childTnLst>
                          </p:cTn>
                        </p:par>
                      </p:childTnLst>
                    </p:cTn>
                  </p:par>
                </p:childTnLst>
              </p:cTn>
              <p:nextCondLst>
                <p:cond evt="onClick" delay="0">
                  <p:tgtEl>
                    <p:spTgt spid="6"/>
                  </p:tgtEl>
                </p:cond>
              </p:nextCondLst>
            </p:seq>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repeatCount="4000" fill="remove" grpId="0" nodeType="clickEffect">
                                  <p:stCondLst>
                                    <p:cond delay="0"/>
                                  </p:stCondLst>
                                  <p:childTnLst>
                                    <p:animClr clrSpc="rgb" dir="cw">
                                      <p:cBhvr override="childStyle">
                                        <p:cTn id="22" dur="500" autoRev="1" fill="remove"/>
                                        <p:tgtEl>
                                          <p:spTgt spid="7"/>
                                        </p:tgtEl>
                                        <p:attrNameLst>
                                          <p:attrName>style.color</p:attrName>
                                        </p:attrNameLst>
                                      </p:cBhvr>
                                      <p:to>
                                        <a:schemeClr val="tx1"/>
                                      </p:to>
                                    </p:animClr>
                                    <p:animClr clrSpc="rgb" dir="cw">
                                      <p:cBhvr>
                                        <p:cTn id="23" dur="500" autoRev="1" fill="remove"/>
                                        <p:tgtEl>
                                          <p:spTgt spid="7"/>
                                        </p:tgtEl>
                                        <p:attrNameLst>
                                          <p:attrName>fillcolor</p:attrName>
                                        </p:attrNameLst>
                                      </p:cBhvr>
                                      <p:to>
                                        <a:schemeClr val="tx1"/>
                                      </p:to>
                                    </p:animClr>
                                    <p:set>
                                      <p:cBhvr>
                                        <p:cTn id="24" dur="500" autoRev="1" fill="remove"/>
                                        <p:tgtEl>
                                          <p:spTgt spid="7"/>
                                        </p:tgtEl>
                                        <p:attrNameLst>
                                          <p:attrName>fill.type</p:attrName>
                                        </p:attrNameLst>
                                      </p:cBhvr>
                                      <p:to>
                                        <p:strVal val="solid"/>
                                      </p:to>
                                    </p:set>
                                    <p:set>
                                      <p:cBhvr>
                                        <p:cTn id="25" dur="50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rgbClr val="FF0000"/>
                                      </p:to>
                                    </p:animClr>
                                  </p:subTnLst>
                                </p:cTn>
                              </p:par>
                            </p:childTnLst>
                          </p:cTn>
                        </p:par>
                      </p:childTnLst>
                    </p:cTn>
                  </p:par>
                </p:childTnLst>
              </p:cTn>
              <p:nextCondLst>
                <p:cond evt="onClick" delay="0">
                  <p:tgtEl>
                    <p:spTgt spid="7"/>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6451" y="147877"/>
            <a:ext cx="11174696" cy="1938992"/>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He is an American </a:t>
            </a:r>
            <a:r>
              <a:rPr lang="en-US" sz="4000" dirty="0">
                <a:latin typeface="Times New Roman" panose="02020603050405020304" pitchFamily="18" charset="0"/>
                <a:cs typeface="Times New Roman" panose="02020603050405020304" pitchFamily="18" charset="0"/>
              </a:rPr>
              <a:t>actor, comedian and producer. He is </a:t>
            </a:r>
            <a:r>
              <a:rPr lang="en-US" sz="4000" dirty="0" smtClean="0">
                <a:latin typeface="Times New Roman" panose="02020603050405020304" pitchFamily="18" charset="0"/>
                <a:cs typeface="Times New Roman" panose="02020603050405020304" pitchFamily="18" charset="0"/>
              </a:rPr>
              <a:t>the best </a:t>
            </a:r>
            <a:r>
              <a:rPr lang="en-US" sz="4000" dirty="0">
                <a:latin typeface="Times New Roman" panose="02020603050405020304" pitchFamily="18" charset="0"/>
                <a:cs typeface="Times New Roman" panose="02020603050405020304" pitchFamily="18" charset="0"/>
              </a:rPr>
              <a:t>known for the films "Liar, Liar", "Bruce Almighty"</a:t>
            </a:r>
            <a:endParaRPr lang="ru-RU" sz="4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88612" y="5064337"/>
            <a:ext cx="2621230"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James Kerry </a:t>
            </a:r>
            <a:endParaRPr lang="ru-RU" sz="3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688612" y="3722019"/>
            <a:ext cx="2287806"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Ben Stiller </a:t>
            </a:r>
            <a:endParaRPr lang="ru-RU" sz="3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688612" y="2379701"/>
            <a:ext cx="2864887"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Eddie Murphy</a:t>
            </a:r>
            <a:endParaRPr lang="ru-RU" sz="3600" dirty="0">
              <a:latin typeface="Times New Roman" panose="02020603050405020304" pitchFamily="18" charset="0"/>
              <a:cs typeface="Times New Roman" panose="02020603050405020304" pitchFamily="18" charset="0"/>
            </a:endParaRPr>
          </a:p>
        </p:txBody>
      </p:sp>
      <p:sp>
        <p:nvSpPr>
          <p:cNvPr id="7" name="Овал 6"/>
          <p:cNvSpPr/>
          <p:nvPr/>
        </p:nvSpPr>
        <p:spPr>
          <a:xfrm flipV="1">
            <a:off x="797540" y="4983033"/>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8" name="Овал 7"/>
          <p:cNvSpPr/>
          <p:nvPr/>
        </p:nvSpPr>
        <p:spPr>
          <a:xfrm flipV="1">
            <a:off x="797540" y="3640715"/>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9" name="Овал 8"/>
          <p:cNvSpPr/>
          <p:nvPr/>
        </p:nvSpPr>
        <p:spPr>
          <a:xfrm flipV="1">
            <a:off x="797540" y="2298397"/>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573412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7" presetClass="emph" presetSubtype="0" repeatCount="4000" fill="remove" grpId="0" nodeType="clickEffect">
                                  <p:stCondLst>
                                    <p:cond delay="0"/>
                                  </p:stCondLst>
                                  <p:childTnLst>
                                    <p:animClr clrSpc="rgb" dir="cw">
                                      <p:cBhvr override="childStyle">
                                        <p:cTn id="6" dur="500" autoRev="1" fill="remove"/>
                                        <p:tgtEl>
                                          <p:spTgt spid="7"/>
                                        </p:tgtEl>
                                        <p:attrNameLst>
                                          <p:attrName>style.color</p:attrName>
                                        </p:attrNameLst>
                                      </p:cBhvr>
                                      <p:to>
                                        <a:schemeClr val="tx1"/>
                                      </p:to>
                                    </p:animClr>
                                    <p:animClr clrSpc="rgb" dir="cw">
                                      <p:cBhvr>
                                        <p:cTn id="7" dur="500" autoRev="1" fill="remove"/>
                                        <p:tgtEl>
                                          <p:spTgt spid="7"/>
                                        </p:tgtEl>
                                        <p:attrNameLst>
                                          <p:attrName>fillcolor</p:attrName>
                                        </p:attrNameLst>
                                      </p:cBhvr>
                                      <p:to>
                                        <a:schemeClr val="tx1"/>
                                      </p:to>
                                    </p:animClr>
                                    <p:set>
                                      <p:cBhvr>
                                        <p:cTn id="8" dur="500" autoRev="1" fill="remove"/>
                                        <p:tgtEl>
                                          <p:spTgt spid="7"/>
                                        </p:tgtEl>
                                        <p:attrNameLst>
                                          <p:attrName>fill.type</p:attrName>
                                        </p:attrNameLst>
                                      </p:cBhvr>
                                      <p:to>
                                        <p:strVal val="solid"/>
                                      </p:to>
                                    </p:set>
                                    <p:set>
                                      <p:cBhvr>
                                        <p:cTn id="9" dur="50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rgbClr val="00FF00"/>
                                      </p:to>
                                    </p:animClr>
                                  </p:subTnLst>
                                </p:cTn>
                              </p:par>
                            </p:childTnLst>
                          </p:cTn>
                        </p:par>
                      </p:childTnLst>
                    </p:cTn>
                  </p:par>
                </p:childTnLst>
              </p:cTn>
              <p:nextCondLst>
                <p:cond evt="onClick" delay="0">
                  <p:tgtEl>
                    <p:spTgt spid="7"/>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repeatCount="4000" fill="remove" grpId="0" nodeType="clickEffect">
                                  <p:stCondLst>
                                    <p:cond delay="0"/>
                                  </p:stCondLst>
                                  <p:childTnLst>
                                    <p:animClr clrSpc="rgb" dir="cw">
                                      <p:cBhvr override="childStyle">
                                        <p:cTn id="14" dur="500" autoRev="1" fill="remove"/>
                                        <p:tgtEl>
                                          <p:spTgt spid="8"/>
                                        </p:tgtEl>
                                        <p:attrNameLst>
                                          <p:attrName>style.color</p:attrName>
                                        </p:attrNameLst>
                                      </p:cBhvr>
                                      <p:to>
                                        <a:schemeClr val="tx1"/>
                                      </p:to>
                                    </p:animClr>
                                    <p:animClr clrSpc="rgb" dir="cw">
                                      <p:cBhvr>
                                        <p:cTn id="15" dur="500" autoRev="1" fill="remove"/>
                                        <p:tgtEl>
                                          <p:spTgt spid="8"/>
                                        </p:tgtEl>
                                        <p:attrNameLst>
                                          <p:attrName>fillcolor</p:attrName>
                                        </p:attrNameLst>
                                      </p:cBhvr>
                                      <p:to>
                                        <a:schemeClr val="tx1"/>
                                      </p:to>
                                    </p:animClr>
                                    <p:set>
                                      <p:cBhvr>
                                        <p:cTn id="16" dur="500" autoRev="1" fill="remove"/>
                                        <p:tgtEl>
                                          <p:spTgt spid="8"/>
                                        </p:tgtEl>
                                        <p:attrNameLst>
                                          <p:attrName>fill.type</p:attrName>
                                        </p:attrNameLst>
                                      </p:cBhvr>
                                      <p:to>
                                        <p:strVal val="solid"/>
                                      </p:to>
                                    </p:set>
                                    <p:set>
                                      <p:cBhvr>
                                        <p:cTn id="17" dur="500" autoRev="1" fill="remove"/>
                                        <p:tgtEl>
                                          <p:spTgt spid="8"/>
                                        </p:tgtEl>
                                        <p:attrNameLst>
                                          <p:attrName>fill.on</p:attrName>
                                        </p:attrNameLst>
                                      </p:cBhvr>
                                      <p:to>
                                        <p:strVal val="true"/>
                                      </p:to>
                                    </p:set>
                                  </p:childTnLst>
                                  <p:subTnLst>
                                    <p:animClr clrSpc="rgb" dir="cw">
                                      <p:cBhvr override="childStyle">
                                        <p:cTn dur="1" fill="hold" display="0" masterRel="nextClick" afterEffect="1"/>
                                        <p:tgtEl>
                                          <p:spTgt spid="8"/>
                                        </p:tgtEl>
                                        <p:attrNameLst>
                                          <p:attrName>ppt_c</p:attrName>
                                        </p:attrNameLst>
                                      </p:cBhvr>
                                      <p:to>
                                        <a:srgbClr val="FF0000"/>
                                      </p:to>
                                    </p:animClr>
                                  </p:subTnLst>
                                </p:cTn>
                              </p:par>
                            </p:childTnLst>
                          </p:cTn>
                        </p:par>
                      </p:childTnLst>
                    </p:cTn>
                  </p:par>
                </p:childTnLst>
              </p:cTn>
              <p:nextCondLst>
                <p:cond evt="onClick" delay="0">
                  <p:tgtEl>
                    <p:spTgt spid="8"/>
                  </p:tgtEl>
                </p:cond>
              </p:nextCondLst>
            </p:seq>
            <p:seq concurrent="1" nextAc="seek">
              <p:cTn id="18" restart="whenNotActive" fill="hold" evtFilter="cancelBubble" nodeType="interactiveSeq">
                <p:stCondLst>
                  <p:cond evt="onClick" delay="0">
                    <p:tgtEl>
                      <p:spTgt spid="9"/>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repeatCount="4000" fill="remove" grpId="0" nodeType="clickEffect">
                                  <p:stCondLst>
                                    <p:cond delay="0"/>
                                  </p:stCondLst>
                                  <p:childTnLst>
                                    <p:animClr clrSpc="rgb" dir="cw">
                                      <p:cBhvr override="childStyle">
                                        <p:cTn id="22" dur="500" autoRev="1" fill="remove"/>
                                        <p:tgtEl>
                                          <p:spTgt spid="9"/>
                                        </p:tgtEl>
                                        <p:attrNameLst>
                                          <p:attrName>style.color</p:attrName>
                                        </p:attrNameLst>
                                      </p:cBhvr>
                                      <p:to>
                                        <a:schemeClr val="tx1"/>
                                      </p:to>
                                    </p:animClr>
                                    <p:animClr clrSpc="rgb" dir="cw">
                                      <p:cBhvr>
                                        <p:cTn id="23" dur="500" autoRev="1" fill="remove"/>
                                        <p:tgtEl>
                                          <p:spTgt spid="9"/>
                                        </p:tgtEl>
                                        <p:attrNameLst>
                                          <p:attrName>fillcolor</p:attrName>
                                        </p:attrNameLst>
                                      </p:cBhvr>
                                      <p:to>
                                        <a:schemeClr val="tx1"/>
                                      </p:to>
                                    </p:animClr>
                                    <p:set>
                                      <p:cBhvr>
                                        <p:cTn id="24" dur="500" autoRev="1" fill="remove"/>
                                        <p:tgtEl>
                                          <p:spTgt spid="9"/>
                                        </p:tgtEl>
                                        <p:attrNameLst>
                                          <p:attrName>fill.type</p:attrName>
                                        </p:attrNameLst>
                                      </p:cBhvr>
                                      <p:to>
                                        <p:strVal val="solid"/>
                                      </p:to>
                                    </p:set>
                                    <p:set>
                                      <p:cBhvr>
                                        <p:cTn id="25" dur="500" autoRev="1" fill="remove"/>
                                        <p:tgtEl>
                                          <p:spTgt spid="9"/>
                                        </p:tgtEl>
                                        <p:attrNameLst>
                                          <p:attrName>fill.on</p:attrName>
                                        </p:attrNameLst>
                                      </p:cBhvr>
                                      <p:to>
                                        <p:strVal val="true"/>
                                      </p:to>
                                    </p:set>
                                  </p:childTnLst>
                                  <p:subTnLst>
                                    <p:animClr clrSpc="rgb" dir="cw">
                                      <p:cBhvr override="childStyle">
                                        <p:cTn dur="1" fill="hold" display="0" masterRel="nextClick" afterEffect="1"/>
                                        <p:tgtEl>
                                          <p:spTgt spid="9"/>
                                        </p:tgtEl>
                                        <p:attrNameLst>
                                          <p:attrName>ppt_c</p:attrName>
                                        </p:attrNameLst>
                                      </p:cBhvr>
                                      <p:to>
                                        <a:srgbClr val="FF0000"/>
                                      </p:to>
                                    </p:animClr>
                                  </p:subTnLst>
                                </p:cTn>
                              </p:par>
                            </p:childTnLst>
                          </p:cTn>
                        </p:par>
                      </p:childTnLst>
                    </p:cTn>
                  </p:par>
                </p:childTnLst>
              </p:cTn>
              <p:nextCondLst>
                <p:cond evt="onClick" delay="0">
                  <p:tgtEl>
                    <p:spTgt spid="9"/>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100787"/>
            <a:ext cx="10572750" cy="2554545"/>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He is the winner of bodybuilding prizes, holder of the title "Mr. Olympia". He is organizer of the Arnold Classic competition. He also starred in the films "Terminator", "Junior" and many other films.</a:t>
            </a:r>
            <a:endParaRPr lang="ru-RU" sz="4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576872" y="4580058"/>
            <a:ext cx="4775666"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Arnold Schwarzenegger </a:t>
            </a:r>
            <a:endParaRPr lang="ru-RU" sz="3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576872" y="3244499"/>
            <a:ext cx="2345322"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Tom Cruise</a:t>
            </a:r>
            <a:endParaRPr lang="ru-RU" sz="3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76872" y="5845565"/>
            <a:ext cx="2620076" cy="646331"/>
          </a:xfrm>
          <a:prstGeom prst="rect">
            <a:avLst/>
          </a:prstGeom>
        </p:spPr>
        <p:txBody>
          <a:bodyPr wrap="none">
            <a:spAutoFit/>
          </a:bodyPr>
          <a:lstStyle/>
          <a:p>
            <a:r>
              <a:rPr lang="en-US" sz="3600" dirty="0" smtClean="0">
                <a:latin typeface="Times New Roman" panose="02020603050405020304" pitchFamily="18" charset="0"/>
                <a:cs typeface="Times New Roman" panose="02020603050405020304" pitchFamily="18" charset="0"/>
              </a:rPr>
              <a:t>Bruce </a:t>
            </a:r>
            <a:r>
              <a:rPr lang="en-US" sz="3600" dirty="0">
                <a:latin typeface="Times New Roman" panose="02020603050405020304" pitchFamily="18" charset="0"/>
                <a:cs typeface="Times New Roman" panose="02020603050405020304" pitchFamily="18" charset="0"/>
              </a:rPr>
              <a:t>Willis </a:t>
            </a:r>
            <a:endParaRPr lang="ru-RU" sz="3600" dirty="0">
              <a:latin typeface="Times New Roman" panose="02020603050405020304" pitchFamily="18" charset="0"/>
              <a:cs typeface="Times New Roman" panose="02020603050405020304" pitchFamily="18" charset="0"/>
            </a:endParaRPr>
          </a:p>
        </p:txBody>
      </p:sp>
      <p:sp>
        <p:nvSpPr>
          <p:cNvPr id="6" name="Овал 5"/>
          <p:cNvSpPr/>
          <p:nvPr/>
        </p:nvSpPr>
        <p:spPr>
          <a:xfrm flipV="1">
            <a:off x="685800" y="3163195"/>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7" name="Овал 6"/>
          <p:cNvSpPr/>
          <p:nvPr/>
        </p:nvSpPr>
        <p:spPr>
          <a:xfrm flipV="1">
            <a:off x="685800" y="5764261"/>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8" name="Овал 7"/>
          <p:cNvSpPr/>
          <p:nvPr/>
        </p:nvSpPr>
        <p:spPr>
          <a:xfrm flipV="1">
            <a:off x="685800" y="4463728"/>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951530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7" presetClass="emph" presetSubtype="0" repeatCount="4000" fill="remove" grpId="0" nodeType="clickEffect">
                                  <p:stCondLst>
                                    <p:cond delay="0"/>
                                  </p:stCondLst>
                                  <p:childTnLst>
                                    <p:animClr clrSpc="rgb" dir="cw">
                                      <p:cBhvr override="childStyle">
                                        <p:cTn id="6" dur="500" autoRev="1" fill="remove"/>
                                        <p:tgtEl>
                                          <p:spTgt spid="6"/>
                                        </p:tgtEl>
                                        <p:attrNameLst>
                                          <p:attrName>style.color</p:attrName>
                                        </p:attrNameLst>
                                      </p:cBhvr>
                                      <p:to>
                                        <a:schemeClr val="tx1"/>
                                      </p:to>
                                    </p:animClr>
                                    <p:animClr clrSpc="rgb" dir="cw">
                                      <p:cBhvr>
                                        <p:cTn id="7" dur="500" autoRev="1" fill="remove"/>
                                        <p:tgtEl>
                                          <p:spTgt spid="6"/>
                                        </p:tgtEl>
                                        <p:attrNameLst>
                                          <p:attrName>fillcolor</p:attrName>
                                        </p:attrNameLst>
                                      </p:cBhvr>
                                      <p:to>
                                        <a:schemeClr val="tx1"/>
                                      </p:to>
                                    </p:animClr>
                                    <p:set>
                                      <p:cBhvr>
                                        <p:cTn id="8" dur="500" autoRev="1" fill="remove"/>
                                        <p:tgtEl>
                                          <p:spTgt spid="6"/>
                                        </p:tgtEl>
                                        <p:attrNameLst>
                                          <p:attrName>fill.type</p:attrName>
                                        </p:attrNameLst>
                                      </p:cBhvr>
                                      <p:to>
                                        <p:strVal val="solid"/>
                                      </p:to>
                                    </p:set>
                                    <p:set>
                                      <p:cBhvr>
                                        <p:cTn id="9" dur="500" autoRev="1" fill="remove"/>
                                        <p:tgtEl>
                                          <p:spTgt spid="6"/>
                                        </p:tgtEl>
                                        <p:attrNameLst>
                                          <p:attrName>fill.on</p:attrName>
                                        </p:attrNameLst>
                                      </p:cBhvr>
                                      <p:to>
                                        <p:strVal val="true"/>
                                      </p:to>
                                    </p:set>
                                  </p:childTnLst>
                                  <p:subTnLst>
                                    <p:animClr clrSpc="rgb" dir="cw">
                                      <p:cBhvr override="childStyle">
                                        <p:cTn dur="1" fill="hold" display="0" masterRel="nextClick" afterEffect="1"/>
                                        <p:tgtEl>
                                          <p:spTgt spid="6"/>
                                        </p:tgtEl>
                                        <p:attrNameLst>
                                          <p:attrName>ppt_c</p:attrName>
                                        </p:attrNameLst>
                                      </p:cBhvr>
                                      <p:to>
                                        <a:srgbClr val="FF0000"/>
                                      </p:to>
                                    </p:animClr>
                                  </p:subTnLst>
                                </p:cTn>
                              </p:par>
                            </p:childTnLst>
                          </p:cTn>
                        </p:par>
                      </p:childTnLst>
                    </p:cTn>
                  </p:par>
                </p:childTnLst>
              </p:cTn>
              <p:nextCondLst>
                <p:cond evt="onClick" delay="0">
                  <p:tgtEl>
                    <p:spTgt spid="6"/>
                  </p:tgtEl>
                </p:cond>
              </p:nextCondLst>
            </p:seq>
            <p:seq concurrent="1" nextAc="seek">
              <p:cTn id="10" restart="whenNotActive" fill="hold" evtFilter="cancelBubble" nodeType="interactiveSeq">
                <p:stCondLst>
                  <p:cond evt="onClick" delay="0">
                    <p:tgtEl>
                      <p:spTgt spid="7"/>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repeatCount="4000" fill="remove" grpId="0" nodeType="clickEffect">
                                  <p:stCondLst>
                                    <p:cond delay="0"/>
                                  </p:stCondLst>
                                  <p:childTnLst>
                                    <p:animClr clrSpc="rgb" dir="cw">
                                      <p:cBhvr override="childStyle">
                                        <p:cTn id="14" dur="500" autoRev="1" fill="remove"/>
                                        <p:tgtEl>
                                          <p:spTgt spid="7"/>
                                        </p:tgtEl>
                                        <p:attrNameLst>
                                          <p:attrName>style.color</p:attrName>
                                        </p:attrNameLst>
                                      </p:cBhvr>
                                      <p:to>
                                        <a:schemeClr val="tx1"/>
                                      </p:to>
                                    </p:animClr>
                                    <p:animClr clrSpc="rgb" dir="cw">
                                      <p:cBhvr>
                                        <p:cTn id="15" dur="500" autoRev="1" fill="remove"/>
                                        <p:tgtEl>
                                          <p:spTgt spid="7"/>
                                        </p:tgtEl>
                                        <p:attrNameLst>
                                          <p:attrName>fillcolor</p:attrName>
                                        </p:attrNameLst>
                                      </p:cBhvr>
                                      <p:to>
                                        <a:schemeClr val="tx1"/>
                                      </p:to>
                                    </p:animClr>
                                    <p:set>
                                      <p:cBhvr>
                                        <p:cTn id="16" dur="500" autoRev="1" fill="remove"/>
                                        <p:tgtEl>
                                          <p:spTgt spid="7"/>
                                        </p:tgtEl>
                                        <p:attrNameLst>
                                          <p:attrName>fill.type</p:attrName>
                                        </p:attrNameLst>
                                      </p:cBhvr>
                                      <p:to>
                                        <p:strVal val="solid"/>
                                      </p:to>
                                    </p:set>
                                    <p:set>
                                      <p:cBhvr>
                                        <p:cTn id="17" dur="50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rgbClr val="FF0000"/>
                                      </p:to>
                                    </p:animClr>
                                  </p:subTnLst>
                                </p:cTn>
                              </p:par>
                            </p:childTnLst>
                          </p:cTn>
                        </p:par>
                      </p:childTnLst>
                    </p:cTn>
                  </p:par>
                </p:childTnLst>
              </p:cTn>
              <p:nextCondLst>
                <p:cond evt="onClick" delay="0">
                  <p:tgtEl>
                    <p:spTgt spid="7"/>
                  </p:tgtEl>
                </p:cond>
              </p:nextCondLst>
            </p:seq>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repeatCount="4000" fill="remove" grpId="0" nodeType="clickEffect">
                                  <p:stCondLst>
                                    <p:cond delay="0"/>
                                  </p:stCondLst>
                                  <p:childTnLst>
                                    <p:animClr clrSpc="rgb" dir="cw">
                                      <p:cBhvr override="childStyle">
                                        <p:cTn id="22" dur="500" autoRev="1" fill="remove"/>
                                        <p:tgtEl>
                                          <p:spTgt spid="8"/>
                                        </p:tgtEl>
                                        <p:attrNameLst>
                                          <p:attrName>style.color</p:attrName>
                                        </p:attrNameLst>
                                      </p:cBhvr>
                                      <p:to>
                                        <a:schemeClr val="tx1"/>
                                      </p:to>
                                    </p:animClr>
                                    <p:animClr clrSpc="rgb" dir="cw">
                                      <p:cBhvr>
                                        <p:cTn id="23" dur="500" autoRev="1" fill="remove"/>
                                        <p:tgtEl>
                                          <p:spTgt spid="8"/>
                                        </p:tgtEl>
                                        <p:attrNameLst>
                                          <p:attrName>fillcolor</p:attrName>
                                        </p:attrNameLst>
                                      </p:cBhvr>
                                      <p:to>
                                        <a:schemeClr val="tx1"/>
                                      </p:to>
                                    </p:animClr>
                                    <p:set>
                                      <p:cBhvr>
                                        <p:cTn id="24" dur="500" autoRev="1" fill="remove"/>
                                        <p:tgtEl>
                                          <p:spTgt spid="8"/>
                                        </p:tgtEl>
                                        <p:attrNameLst>
                                          <p:attrName>fill.type</p:attrName>
                                        </p:attrNameLst>
                                      </p:cBhvr>
                                      <p:to>
                                        <p:strVal val="solid"/>
                                      </p:to>
                                    </p:set>
                                    <p:set>
                                      <p:cBhvr>
                                        <p:cTn id="25" dur="500" autoRev="1" fill="remove"/>
                                        <p:tgtEl>
                                          <p:spTgt spid="8"/>
                                        </p:tgtEl>
                                        <p:attrNameLst>
                                          <p:attrName>fill.on</p:attrName>
                                        </p:attrNameLst>
                                      </p:cBhvr>
                                      <p:to>
                                        <p:strVal val="true"/>
                                      </p:to>
                                    </p:set>
                                  </p:childTnLst>
                                  <p:subTnLst>
                                    <p:animClr clrSpc="rgb" dir="cw">
                                      <p:cBhvr override="childStyle">
                                        <p:cTn dur="1" fill="hold" display="0" masterRel="nextClick" afterEffect="1"/>
                                        <p:tgtEl>
                                          <p:spTgt spid="8"/>
                                        </p:tgtEl>
                                        <p:attrNameLst>
                                          <p:attrName>ppt_c</p:attrName>
                                        </p:attrNameLst>
                                      </p:cBhvr>
                                      <p:to>
                                        <a:srgbClr val="00FF00"/>
                                      </p:to>
                                    </p:animClr>
                                  </p:subTnLst>
                                </p:cTn>
                              </p:par>
                            </p:childTnLst>
                          </p:cTn>
                        </p:par>
                      </p:childTnLst>
                    </p:cTn>
                  </p:par>
                </p:childTnLst>
              </p:cTn>
              <p:nextCondLst>
                <p:cond evt="onClick" delay="0">
                  <p:tgtEl>
                    <p:spTgt spid="8"/>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0"/>
            <a:ext cx="11353799" cy="1981200"/>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His career </a:t>
            </a:r>
            <a:r>
              <a:rPr lang="en-US" sz="4000" dirty="0">
                <a:latin typeface="Times New Roman" panose="02020603050405020304" pitchFamily="18" charset="0"/>
                <a:cs typeface="Times New Roman" panose="02020603050405020304" pitchFamily="18" charset="0"/>
              </a:rPr>
              <a:t>is marked by success on the music scene. Now it is called "prima donna", "pop queen", "the main singer of Russia".</a:t>
            </a:r>
            <a:endParaRPr lang="ru-RU" sz="4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895691" y="5464482"/>
            <a:ext cx="3211135" cy="646331"/>
          </a:xfrm>
          <a:prstGeom prst="rect">
            <a:avLst/>
          </a:prstGeom>
        </p:spPr>
        <p:txBody>
          <a:bodyPr wrap="none">
            <a:spAutoFit/>
          </a:bodyPr>
          <a:lstStyle/>
          <a:p>
            <a:r>
              <a:rPr lang="en-US" sz="3600" dirty="0" err="1">
                <a:latin typeface="Times New Roman" panose="02020603050405020304" pitchFamily="18" charset="0"/>
                <a:cs typeface="Times New Roman" panose="02020603050405020304" pitchFamily="18" charset="0"/>
              </a:rPr>
              <a:t>Alla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Pugacheva</a:t>
            </a:r>
            <a:r>
              <a:rPr lang="en-US"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95691" y="4060281"/>
            <a:ext cx="2416046" cy="646331"/>
          </a:xfrm>
          <a:prstGeom prst="rect">
            <a:avLst/>
          </a:prstGeom>
        </p:spPr>
        <p:txBody>
          <a:bodyPr wrap="none">
            <a:spAutoFit/>
          </a:bodyPr>
          <a:lstStyle/>
          <a:p>
            <a:r>
              <a:rPr lang="en-US" sz="3600" dirty="0" err="1">
                <a:latin typeface="Times New Roman" panose="02020603050405020304" pitchFamily="18" charset="0"/>
                <a:cs typeface="Times New Roman" panose="02020603050405020304" pitchFamily="18" charset="0"/>
              </a:rPr>
              <a:t>Edita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Pieha</a:t>
            </a:r>
            <a:r>
              <a:rPr lang="en-US"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857218" y="2656080"/>
            <a:ext cx="3249608"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Lev </a:t>
            </a:r>
            <a:r>
              <a:rPr lang="en-US" sz="3600" dirty="0" err="1">
                <a:latin typeface="Times New Roman" panose="02020603050405020304" pitchFamily="18" charset="0"/>
                <a:cs typeface="Times New Roman" panose="02020603050405020304" pitchFamily="18" charset="0"/>
              </a:rPr>
              <a:t>Leshchenko</a:t>
            </a:r>
            <a:endParaRPr lang="ru-RU" sz="3600" dirty="0">
              <a:latin typeface="Times New Roman" panose="02020603050405020304" pitchFamily="18" charset="0"/>
              <a:cs typeface="Times New Roman" panose="02020603050405020304" pitchFamily="18" charset="0"/>
            </a:endParaRPr>
          </a:p>
        </p:txBody>
      </p:sp>
      <p:sp>
        <p:nvSpPr>
          <p:cNvPr id="6" name="Овал 5"/>
          <p:cNvSpPr/>
          <p:nvPr/>
        </p:nvSpPr>
        <p:spPr>
          <a:xfrm flipV="1">
            <a:off x="743854" y="5383178"/>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7" name="Овал 6"/>
          <p:cNvSpPr/>
          <p:nvPr/>
        </p:nvSpPr>
        <p:spPr>
          <a:xfrm flipV="1">
            <a:off x="743854" y="3978977"/>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8" name="Овал 7"/>
          <p:cNvSpPr/>
          <p:nvPr/>
        </p:nvSpPr>
        <p:spPr>
          <a:xfrm flipV="1">
            <a:off x="743854" y="2575618"/>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147473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7" presetClass="emph" presetSubtype="0" repeatCount="4000" fill="remove" grpId="0" nodeType="clickEffect">
                                  <p:stCondLst>
                                    <p:cond delay="0"/>
                                  </p:stCondLst>
                                  <p:childTnLst>
                                    <p:animClr clrSpc="rgb" dir="cw">
                                      <p:cBhvr override="childStyle">
                                        <p:cTn id="6" dur="500" autoRev="1" fill="remove"/>
                                        <p:tgtEl>
                                          <p:spTgt spid="6"/>
                                        </p:tgtEl>
                                        <p:attrNameLst>
                                          <p:attrName>style.color</p:attrName>
                                        </p:attrNameLst>
                                      </p:cBhvr>
                                      <p:to>
                                        <a:schemeClr val="tx1"/>
                                      </p:to>
                                    </p:animClr>
                                    <p:animClr clrSpc="rgb" dir="cw">
                                      <p:cBhvr>
                                        <p:cTn id="7" dur="500" autoRev="1" fill="remove"/>
                                        <p:tgtEl>
                                          <p:spTgt spid="6"/>
                                        </p:tgtEl>
                                        <p:attrNameLst>
                                          <p:attrName>fillcolor</p:attrName>
                                        </p:attrNameLst>
                                      </p:cBhvr>
                                      <p:to>
                                        <a:schemeClr val="tx1"/>
                                      </p:to>
                                    </p:animClr>
                                    <p:set>
                                      <p:cBhvr>
                                        <p:cTn id="8" dur="500" autoRev="1" fill="remove"/>
                                        <p:tgtEl>
                                          <p:spTgt spid="6"/>
                                        </p:tgtEl>
                                        <p:attrNameLst>
                                          <p:attrName>fill.type</p:attrName>
                                        </p:attrNameLst>
                                      </p:cBhvr>
                                      <p:to>
                                        <p:strVal val="solid"/>
                                      </p:to>
                                    </p:set>
                                    <p:set>
                                      <p:cBhvr>
                                        <p:cTn id="9" dur="500" autoRev="1" fill="remove"/>
                                        <p:tgtEl>
                                          <p:spTgt spid="6"/>
                                        </p:tgtEl>
                                        <p:attrNameLst>
                                          <p:attrName>fill.on</p:attrName>
                                        </p:attrNameLst>
                                      </p:cBhvr>
                                      <p:to>
                                        <p:strVal val="true"/>
                                      </p:to>
                                    </p:set>
                                  </p:childTnLst>
                                  <p:subTnLst>
                                    <p:animClr clrSpc="rgb" dir="cw">
                                      <p:cBhvr override="childStyle">
                                        <p:cTn dur="1" fill="hold" display="0" masterRel="nextClick" afterEffect="1"/>
                                        <p:tgtEl>
                                          <p:spTgt spid="6"/>
                                        </p:tgtEl>
                                        <p:attrNameLst>
                                          <p:attrName>ppt_c</p:attrName>
                                        </p:attrNameLst>
                                      </p:cBhvr>
                                      <p:to>
                                        <a:srgbClr val="00FF00"/>
                                      </p:to>
                                    </p:animClr>
                                  </p:subTnLst>
                                </p:cTn>
                              </p:par>
                            </p:childTnLst>
                          </p:cTn>
                        </p:par>
                      </p:childTnLst>
                    </p:cTn>
                  </p:par>
                </p:childTnLst>
              </p:cTn>
              <p:nextCondLst>
                <p:cond evt="onClick" delay="0">
                  <p:tgtEl>
                    <p:spTgt spid="6"/>
                  </p:tgtEl>
                </p:cond>
              </p:nextCondLst>
            </p:seq>
            <p:seq concurrent="1" nextAc="seek">
              <p:cTn id="10" restart="whenNotActive" fill="hold" evtFilter="cancelBubble" nodeType="interactiveSeq">
                <p:stCondLst>
                  <p:cond evt="onClick" delay="0">
                    <p:tgtEl>
                      <p:spTgt spid="7"/>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repeatCount="4000" fill="remove" grpId="0" nodeType="clickEffect">
                                  <p:stCondLst>
                                    <p:cond delay="0"/>
                                  </p:stCondLst>
                                  <p:childTnLst>
                                    <p:animClr clrSpc="rgb" dir="cw">
                                      <p:cBhvr override="childStyle">
                                        <p:cTn id="14" dur="500" autoRev="1" fill="remove"/>
                                        <p:tgtEl>
                                          <p:spTgt spid="7"/>
                                        </p:tgtEl>
                                        <p:attrNameLst>
                                          <p:attrName>style.color</p:attrName>
                                        </p:attrNameLst>
                                      </p:cBhvr>
                                      <p:to>
                                        <a:schemeClr val="tx1"/>
                                      </p:to>
                                    </p:animClr>
                                    <p:animClr clrSpc="rgb" dir="cw">
                                      <p:cBhvr>
                                        <p:cTn id="15" dur="500" autoRev="1" fill="remove"/>
                                        <p:tgtEl>
                                          <p:spTgt spid="7"/>
                                        </p:tgtEl>
                                        <p:attrNameLst>
                                          <p:attrName>fillcolor</p:attrName>
                                        </p:attrNameLst>
                                      </p:cBhvr>
                                      <p:to>
                                        <a:schemeClr val="tx1"/>
                                      </p:to>
                                    </p:animClr>
                                    <p:set>
                                      <p:cBhvr>
                                        <p:cTn id="16" dur="500" autoRev="1" fill="remove"/>
                                        <p:tgtEl>
                                          <p:spTgt spid="7"/>
                                        </p:tgtEl>
                                        <p:attrNameLst>
                                          <p:attrName>fill.type</p:attrName>
                                        </p:attrNameLst>
                                      </p:cBhvr>
                                      <p:to>
                                        <p:strVal val="solid"/>
                                      </p:to>
                                    </p:set>
                                    <p:set>
                                      <p:cBhvr>
                                        <p:cTn id="17" dur="50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rgbClr val="FF0000"/>
                                      </p:to>
                                    </p:animClr>
                                  </p:subTnLst>
                                </p:cTn>
                              </p:par>
                            </p:childTnLst>
                          </p:cTn>
                        </p:par>
                      </p:childTnLst>
                    </p:cTn>
                  </p:par>
                </p:childTnLst>
              </p:cTn>
              <p:nextCondLst>
                <p:cond evt="onClick" delay="0">
                  <p:tgtEl>
                    <p:spTgt spid="7"/>
                  </p:tgtEl>
                </p:cond>
              </p:nextCondLst>
            </p:seq>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repeatCount="4000" fill="remove" grpId="0" nodeType="clickEffect">
                                  <p:stCondLst>
                                    <p:cond delay="0"/>
                                  </p:stCondLst>
                                  <p:childTnLst>
                                    <p:animClr clrSpc="rgb" dir="cw">
                                      <p:cBhvr override="childStyle">
                                        <p:cTn id="22" dur="500" autoRev="1" fill="remove"/>
                                        <p:tgtEl>
                                          <p:spTgt spid="8"/>
                                        </p:tgtEl>
                                        <p:attrNameLst>
                                          <p:attrName>style.color</p:attrName>
                                        </p:attrNameLst>
                                      </p:cBhvr>
                                      <p:to>
                                        <a:schemeClr val="tx1"/>
                                      </p:to>
                                    </p:animClr>
                                    <p:animClr clrSpc="rgb" dir="cw">
                                      <p:cBhvr>
                                        <p:cTn id="23" dur="500" autoRev="1" fill="remove"/>
                                        <p:tgtEl>
                                          <p:spTgt spid="8"/>
                                        </p:tgtEl>
                                        <p:attrNameLst>
                                          <p:attrName>fillcolor</p:attrName>
                                        </p:attrNameLst>
                                      </p:cBhvr>
                                      <p:to>
                                        <a:schemeClr val="tx1"/>
                                      </p:to>
                                    </p:animClr>
                                    <p:set>
                                      <p:cBhvr>
                                        <p:cTn id="24" dur="500" autoRev="1" fill="remove"/>
                                        <p:tgtEl>
                                          <p:spTgt spid="8"/>
                                        </p:tgtEl>
                                        <p:attrNameLst>
                                          <p:attrName>fill.type</p:attrName>
                                        </p:attrNameLst>
                                      </p:cBhvr>
                                      <p:to>
                                        <p:strVal val="solid"/>
                                      </p:to>
                                    </p:set>
                                    <p:set>
                                      <p:cBhvr>
                                        <p:cTn id="25" dur="500" autoRev="1" fill="remove"/>
                                        <p:tgtEl>
                                          <p:spTgt spid="8"/>
                                        </p:tgtEl>
                                        <p:attrNameLst>
                                          <p:attrName>fill.on</p:attrName>
                                        </p:attrNameLst>
                                      </p:cBhvr>
                                      <p:to>
                                        <p:strVal val="true"/>
                                      </p:to>
                                    </p:set>
                                  </p:childTnLst>
                                  <p:subTnLst>
                                    <p:animClr clrSpc="rgb" dir="cw">
                                      <p:cBhvr override="childStyle">
                                        <p:cTn dur="1" fill="hold" display="0" masterRel="nextClick" afterEffect="1"/>
                                        <p:tgtEl>
                                          <p:spTgt spid="8"/>
                                        </p:tgtEl>
                                        <p:attrNameLst>
                                          <p:attrName>ppt_c</p:attrName>
                                        </p:attrNameLst>
                                      </p:cBhvr>
                                      <p:to>
                                        <a:srgbClr val="FF0000"/>
                                      </p:to>
                                    </p:animClr>
                                  </p:subTnLst>
                                </p:cTn>
                              </p:par>
                            </p:childTnLst>
                          </p:cTn>
                        </p:par>
                      </p:childTnLst>
                    </p:cTn>
                  </p:par>
                </p:childTnLst>
              </p:cTn>
              <p:nextCondLst>
                <p:cond evt="onClick" delay="0">
                  <p:tgtEl>
                    <p:spTgt spid="8"/>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935" y="9942"/>
            <a:ext cx="11868150" cy="2554545"/>
          </a:xfrm>
          <a:prstGeom prst="rect">
            <a:avLst/>
          </a:prstGeom>
        </p:spPr>
        <p:txBody>
          <a:bodyPr wrap="square">
            <a:spAutoFit/>
          </a:bodyPr>
          <a:lstStyle/>
          <a:p>
            <a:r>
              <a:rPr lang="en-US" sz="4000" dirty="0" smtClean="0">
                <a:latin typeface="Times New Roman" panose="02020603050405020304" pitchFamily="18" charset="0"/>
                <a:cs typeface="Times New Roman" panose="02020603050405020304" pitchFamily="18" charset="0"/>
              </a:rPr>
              <a:t>He is an American </a:t>
            </a:r>
            <a:r>
              <a:rPr lang="en-US" sz="4000" dirty="0">
                <a:latin typeface="Times New Roman" panose="02020603050405020304" pitchFamily="18" charset="0"/>
                <a:cs typeface="Times New Roman" panose="02020603050405020304" pitchFamily="18" charset="0"/>
              </a:rPr>
              <a:t>film director and film producer. </a:t>
            </a:r>
            <a:r>
              <a:rPr lang="en-US" sz="4000" dirty="0" smtClean="0">
                <a:latin typeface="Times New Roman" panose="02020603050405020304" pitchFamily="18" charset="0"/>
                <a:cs typeface="Times New Roman" panose="02020603050405020304" pitchFamily="18" charset="0"/>
              </a:rPr>
              <a:t>He is </a:t>
            </a:r>
            <a:r>
              <a:rPr lang="en-US" sz="4000" dirty="0">
                <a:latin typeface="Times New Roman" panose="02020603050405020304" pitchFamily="18" charset="0"/>
                <a:cs typeface="Times New Roman" panose="02020603050405020304" pitchFamily="18" charset="0"/>
              </a:rPr>
              <a:t>o</a:t>
            </a:r>
            <a:r>
              <a:rPr lang="en-US" sz="4000" dirty="0" smtClean="0">
                <a:latin typeface="Times New Roman" panose="02020603050405020304" pitchFamily="18" charset="0"/>
                <a:cs typeface="Times New Roman" panose="02020603050405020304" pitchFamily="18" charset="0"/>
              </a:rPr>
              <a:t>ne </a:t>
            </a:r>
            <a:r>
              <a:rPr lang="en-US" sz="4000" dirty="0">
                <a:latin typeface="Times New Roman" panose="02020603050405020304" pitchFamily="18" charset="0"/>
                <a:cs typeface="Times New Roman" panose="02020603050405020304" pitchFamily="18" charset="0"/>
              </a:rPr>
              <a:t>of the most successful directors of the planet. </a:t>
            </a:r>
            <a:r>
              <a:rPr lang="en-US" sz="4000" dirty="0" smtClean="0">
                <a:latin typeface="Times New Roman" panose="02020603050405020304" pitchFamily="18" charset="0"/>
                <a:cs typeface="Times New Roman" panose="02020603050405020304" pitchFamily="18" charset="0"/>
              </a:rPr>
              <a:t>He is known </a:t>
            </a:r>
            <a:r>
              <a:rPr lang="en-US" sz="4000" dirty="0">
                <a:latin typeface="Times New Roman" panose="02020603050405020304" pitchFamily="18" charset="0"/>
                <a:cs typeface="Times New Roman" panose="02020603050405020304" pitchFamily="18" charset="0"/>
              </a:rPr>
              <a:t>for such films as "Bad Guys", "Rock", "Armageddon"</a:t>
            </a:r>
            <a:endParaRPr lang="ru-RU" sz="4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578234" y="2446907"/>
            <a:ext cx="2557110"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Michael Bay</a:t>
            </a:r>
            <a:endParaRPr lang="ru-RU" sz="36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578234" y="3843681"/>
            <a:ext cx="3228448" cy="646331"/>
          </a:xfrm>
          <a:prstGeom prst="rect">
            <a:avLst/>
          </a:prstGeom>
        </p:spPr>
        <p:txBody>
          <a:bodyPr wrap="none">
            <a:spAutoFit/>
          </a:bodyPr>
          <a:lstStyle/>
          <a:p>
            <a:r>
              <a:rPr lang="en-US" sz="3600" dirty="0" err="1">
                <a:latin typeface="Times New Roman" panose="02020603050405020304" pitchFamily="18" charset="0"/>
                <a:cs typeface="Times New Roman" panose="02020603050405020304" pitchFamily="18" charset="0"/>
              </a:rPr>
              <a:t>Stiven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Spieberg</a:t>
            </a:r>
            <a:r>
              <a:rPr lang="en-US" sz="3600"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78234" y="5240455"/>
            <a:ext cx="3542445"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Quentin Tarantino</a:t>
            </a:r>
          </a:p>
        </p:txBody>
      </p:sp>
      <p:sp>
        <p:nvSpPr>
          <p:cNvPr id="6" name="Овал 5"/>
          <p:cNvSpPr/>
          <p:nvPr/>
        </p:nvSpPr>
        <p:spPr>
          <a:xfrm flipV="1">
            <a:off x="687162" y="2365603"/>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7" name="Овал 6"/>
          <p:cNvSpPr/>
          <p:nvPr/>
        </p:nvSpPr>
        <p:spPr>
          <a:xfrm flipV="1">
            <a:off x="687162" y="5159151"/>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8" name="Овал 7"/>
          <p:cNvSpPr/>
          <p:nvPr/>
        </p:nvSpPr>
        <p:spPr>
          <a:xfrm flipV="1">
            <a:off x="687162" y="3762377"/>
            <a:ext cx="891072" cy="808940"/>
          </a:xfrm>
          <a:prstGeom prst="ellipse">
            <a:avLst/>
          </a:prstGeom>
          <a:solidFill>
            <a:schemeClr val="tx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978706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7" presetClass="emph" presetSubtype="0" repeatCount="4000" fill="remove" grpId="0" nodeType="clickEffect">
                                  <p:stCondLst>
                                    <p:cond delay="0"/>
                                  </p:stCondLst>
                                  <p:childTnLst>
                                    <p:animClr clrSpc="rgb" dir="cw">
                                      <p:cBhvr override="childStyle">
                                        <p:cTn id="6" dur="500" autoRev="1" fill="remove"/>
                                        <p:tgtEl>
                                          <p:spTgt spid="6"/>
                                        </p:tgtEl>
                                        <p:attrNameLst>
                                          <p:attrName>style.color</p:attrName>
                                        </p:attrNameLst>
                                      </p:cBhvr>
                                      <p:to>
                                        <a:schemeClr val="tx1"/>
                                      </p:to>
                                    </p:animClr>
                                    <p:animClr clrSpc="rgb" dir="cw">
                                      <p:cBhvr>
                                        <p:cTn id="7" dur="500" autoRev="1" fill="remove"/>
                                        <p:tgtEl>
                                          <p:spTgt spid="6"/>
                                        </p:tgtEl>
                                        <p:attrNameLst>
                                          <p:attrName>fillcolor</p:attrName>
                                        </p:attrNameLst>
                                      </p:cBhvr>
                                      <p:to>
                                        <a:schemeClr val="tx1"/>
                                      </p:to>
                                    </p:animClr>
                                    <p:set>
                                      <p:cBhvr>
                                        <p:cTn id="8" dur="500" autoRev="1" fill="remove"/>
                                        <p:tgtEl>
                                          <p:spTgt spid="6"/>
                                        </p:tgtEl>
                                        <p:attrNameLst>
                                          <p:attrName>fill.type</p:attrName>
                                        </p:attrNameLst>
                                      </p:cBhvr>
                                      <p:to>
                                        <p:strVal val="solid"/>
                                      </p:to>
                                    </p:set>
                                    <p:set>
                                      <p:cBhvr>
                                        <p:cTn id="9" dur="500" autoRev="1" fill="remove"/>
                                        <p:tgtEl>
                                          <p:spTgt spid="6"/>
                                        </p:tgtEl>
                                        <p:attrNameLst>
                                          <p:attrName>fill.on</p:attrName>
                                        </p:attrNameLst>
                                      </p:cBhvr>
                                      <p:to>
                                        <p:strVal val="true"/>
                                      </p:to>
                                    </p:set>
                                  </p:childTnLst>
                                  <p:subTnLst>
                                    <p:animClr clrSpc="rgb" dir="cw">
                                      <p:cBhvr override="childStyle">
                                        <p:cTn dur="1" fill="hold" display="0" masterRel="nextClick" afterEffect="1"/>
                                        <p:tgtEl>
                                          <p:spTgt spid="6"/>
                                        </p:tgtEl>
                                        <p:attrNameLst>
                                          <p:attrName>ppt_c</p:attrName>
                                        </p:attrNameLst>
                                      </p:cBhvr>
                                      <p:to>
                                        <a:srgbClr val="00FF00"/>
                                      </p:to>
                                    </p:animClr>
                                  </p:subTnLst>
                                </p:cTn>
                              </p:par>
                            </p:childTnLst>
                          </p:cTn>
                        </p:par>
                      </p:childTnLst>
                    </p:cTn>
                  </p:par>
                </p:childTnLst>
              </p:cTn>
              <p:nextCondLst>
                <p:cond evt="onClick" delay="0">
                  <p:tgtEl>
                    <p:spTgt spid="6"/>
                  </p:tgtEl>
                </p:cond>
              </p:nextCondLst>
            </p:seq>
            <p:seq concurrent="1" nextAc="seek">
              <p:cTn id="10" restart="whenNotActive" fill="hold" evtFilter="cancelBubble" nodeType="interactiveSeq">
                <p:stCondLst>
                  <p:cond evt="onClick" delay="0">
                    <p:tgtEl>
                      <p:spTgt spid="7"/>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repeatCount="4000" fill="remove" grpId="0" nodeType="clickEffect">
                                  <p:stCondLst>
                                    <p:cond delay="0"/>
                                  </p:stCondLst>
                                  <p:childTnLst>
                                    <p:animClr clrSpc="rgb" dir="cw">
                                      <p:cBhvr override="childStyle">
                                        <p:cTn id="14" dur="500" autoRev="1" fill="remove"/>
                                        <p:tgtEl>
                                          <p:spTgt spid="7"/>
                                        </p:tgtEl>
                                        <p:attrNameLst>
                                          <p:attrName>style.color</p:attrName>
                                        </p:attrNameLst>
                                      </p:cBhvr>
                                      <p:to>
                                        <a:schemeClr val="tx1"/>
                                      </p:to>
                                    </p:animClr>
                                    <p:animClr clrSpc="rgb" dir="cw">
                                      <p:cBhvr>
                                        <p:cTn id="15" dur="500" autoRev="1" fill="remove"/>
                                        <p:tgtEl>
                                          <p:spTgt spid="7"/>
                                        </p:tgtEl>
                                        <p:attrNameLst>
                                          <p:attrName>fillcolor</p:attrName>
                                        </p:attrNameLst>
                                      </p:cBhvr>
                                      <p:to>
                                        <a:schemeClr val="tx1"/>
                                      </p:to>
                                    </p:animClr>
                                    <p:set>
                                      <p:cBhvr>
                                        <p:cTn id="16" dur="500" autoRev="1" fill="remove"/>
                                        <p:tgtEl>
                                          <p:spTgt spid="7"/>
                                        </p:tgtEl>
                                        <p:attrNameLst>
                                          <p:attrName>fill.type</p:attrName>
                                        </p:attrNameLst>
                                      </p:cBhvr>
                                      <p:to>
                                        <p:strVal val="solid"/>
                                      </p:to>
                                    </p:set>
                                    <p:set>
                                      <p:cBhvr>
                                        <p:cTn id="17" dur="50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rgbClr val="FF0000"/>
                                      </p:to>
                                    </p:animClr>
                                  </p:subTnLst>
                                </p:cTn>
                              </p:par>
                            </p:childTnLst>
                          </p:cTn>
                        </p:par>
                      </p:childTnLst>
                    </p:cTn>
                  </p:par>
                </p:childTnLst>
              </p:cTn>
              <p:nextCondLst>
                <p:cond evt="onClick" delay="0">
                  <p:tgtEl>
                    <p:spTgt spid="7"/>
                  </p:tgtEl>
                </p:cond>
              </p:nextCondLst>
            </p:seq>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repeatCount="4000" fill="remove" grpId="0" nodeType="clickEffect">
                                  <p:stCondLst>
                                    <p:cond delay="0"/>
                                  </p:stCondLst>
                                  <p:childTnLst>
                                    <p:animClr clrSpc="rgb" dir="cw">
                                      <p:cBhvr override="childStyle">
                                        <p:cTn id="22" dur="500" autoRev="1" fill="remove"/>
                                        <p:tgtEl>
                                          <p:spTgt spid="8"/>
                                        </p:tgtEl>
                                        <p:attrNameLst>
                                          <p:attrName>style.color</p:attrName>
                                        </p:attrNameLst>
                                      </p:cBhvr>
                                      <p:to>
                                        <a:schemeClr val="tx1"/>
                                      </p:to>
                                    </p:animClr>
                                    <p:animClr clrSpc="rgb" dir="cw">
                                      <p:cBhvr>
                                        <p:cTn id="23" dur="500" autoRev="1" fill="remove"/>
                                        <p:tgtEl>
                                          <p:spTgt spid="8"/>
                                        </p:tgtEl>
                                        <p:attrNameLst>
                                          <p:attrName>fillcolor</p:attrName>
                                        </p:attrNameLst>
                                      </p:cBhvr>
                                      <p:to>
                                        <a:schemeClr val="tx1"/>
                                      </p:to>
                                    </p:animClr>
                                    <p:set>
                                      <p:cBhvr>
                                        <p:cTn id="24" dur="500" autoRev="1" fill="remove"/>
                                        <p:tgtEl>
                                          <p:spTgt spid="8"/>
                                        </p:tgtEl>
                                        <p:attrNameLst>
                                          <p:attrName>fill.type</p:attrName>
                                        </p:attrNameLst>
                                      </p:cBhvr>
                                      <p:to>
                                        <p:strVal val="solid"/>
                                      </p:to>
                                    </p:set>
                                    <p:set>
                                      <p:cBhvr>
                                        <p:cTn id="25" dur="500" autoRev="1" fill="remove"/>
                                        <p:tgtEl>
                                          <p:spTgt spid="8"/>
                                        </p:tgtEl>
                                        <p:attrNameLst>
                                          <p:attrName>fill.on</p:attrName>
                                        </p:attrNameLst>
                                      </p:cBhvr>
                                      <p:to>
                                        <p:strVal val="true"/>
                                      </p:to>
                                    </p:set>
                                  </p:childTnLst>
                                  <p:subTnLst>
                                    <p:animClr clrSpc="rgb" dir="cw">
                                      <p:cBhvr override="childStyle">
                                        <p:cTn dur="1" fill="hold" display="0" masterRel="nextClick" afterEffect="1"/>
                                        <p:tgtEl>
                                          <p:spTgt spid="8"/>
                                        </p:tgtEl>
                                        <p:attrNameLst>
                                          <p:attrName>ppt_c</p:attrName>
                                        </p:attrNameLst>
                                      </p:cBhvr>
                                      <p:to>
                                        <a:srgbClr val="FF0000"/>
                                      </p:to>
                                    </p:animClr>
                                  </p:subTnLst>
                                </p:cTn>
                              </p:par>
                            </p:childTnLst>
                          </p:cTn>
                        </p:par>
                      </p:childTnLst>
                    </p:cTn>
                  </p:par>
                </p:childTnLst>
              </p:cTn>
              <p:nextCondLst>
                <p:cond evt="onClick" delay="0">
                  <p:tgtEl>
                    <p:spTgt spid="8"/>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3629" y="1935779"/>
            <a:ext cx="10406473" cy="1015663"/>
          </a:xfrm>
          <a:prstGeom prst="rect">
            <a:avLst/>
          </a:prstGeom>
          <a:noFill/>
        </p:spPr>
        <p:txBody>
          <a:bodyPr wrap="square" rtlCol="0">
            <a:spAutoFit/>
          </a:bodyPr>
          <a:lstStyle/>
          <a:p>
            <a:r>
              <a:rPr lang="en-US" sz="6000" dirty="0">
                <a:latin typeface="Arial Black" pitchFamily="34" charset="0"/>
              </a:rPr>
              <a:t>Thank you for </a:t>
            </a:r>
            <a:r>
              <a:rPr lang="en-US" sz="6000" dirty="0" smtClean="0">
                <a:latin typeface="Arial Black" pitchFamily="34" charset="0"/>
              </a:rPr>
              <a:t>attention!</a:t>
            </a:r>
            <a:endParaRPr lang="en-US" sz="6000" dirty="0">
              <a:latin typeface="Arial Black"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248" y="3672840"/>
            <a:ext cx="2682240" cy="2682240"/>
          </a:xfrm>
          <a:prstGeom prst="rect">
            <a:avLst/>
          </a:prstGeom>
        </p:spPr>
      </p:pic>
    </p:spTree>
    <p:extLst>
      <p:ext uri="{BB962C8B-B14F-4D97-AF65-F5344CB8AC3E}">
        <p14:creationId xmlns:p14="http://schemas.microsoft.com/office/powerpoint/2010/main" val="3199533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132</TotalTime>
  <Words>218</Words>
  <Application>Microsoft Office PowerPoint</Application>
  <PresentationFormat>Широкоэкранный</PresentationFormat>
  <Paragraphs>23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 Black</vt:lpstr>
      <vt:lpstr>Century Gothic</vt:lpstr>
      <vt:lpstr>Times New Roman</vt:lpstr>
      <vt:lpstr>Wingdings 3</vt:lpstr>
      <vt:lpstr>Сектор</vt:lpstr>
      <vt:lpstr>How well do you know these stars?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well do you know these stars?</dc:title>
  <dc:creator>User</dc:creator>
  <cp:lastModifiedBy>Пользователь</cp:lastModifiedBy>
  <cp:revision>15</cp:revision>
  <dcterms:created xsi:type="dcterms:W3CDTF">2017-04-19T11:03:24Z</dcterms:created>
  <dcterms:modified xsi:type="dcterms:W3CDTF">2017-06-21T06:08:44Z</dcterms:modified>
</cp:coreProperties>
</file>