
<file path=[Content_Types].xml><?xml version="1.0" encoding="utf-8"?>
<Types xmlns="http://schemas.openxmlformats.org/package/2006/content-types">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3" r:id="rId1"/>
  </p:sldMasterIdLst>
  <p:sldIdLst>
    <p:sldId id="256" r:id="rId2"/>
    <p:sldId id="258" r:id="rId3"/>
    <p:sldId id="262" r:id="rId4"/>
    <p:sldId id="259" r:id="rId5"/>
    <p:sldId id="260" r:id="rId6"/>
    <p:sldId id="261" r:id="rId7"/>
    <p:sldId id="263" r:id="rId8"/>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024" autoAdjust="0"/>
    <p:restoredTop sz="94660"/>
  </p:normalViewPr>
  <p:slideViewPr>
    <p:cSldViewPr snapToGrid="0">
      <p:cViewPr varScale="1">
        <p:scale>
          <a:sx n="74" d="100"/>
          <a:sy n="74" d="100"/>
        </p:scale>
        <p:origin x="456" y="7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684212" y="685799"/>
            <a:ext cx="8001000" cy="2971801"/>
          </a:xfrm>
        </p:spPr>
        <p:txBody>
          <a:bodyPr anchor="b">
            <a:normAutofit/>
          </a:bodyPr>
          <a:lstStyle>
            <a:lvl1pPr algn="l">
              <a:defRPr sz="4800">
                <a:effectLst/>
              </a:defRPr>
            </a:lvl1pPr>
          </a:lstStyle>
          <a:p>
            <a:r>
              <a:rPr lang="ru-RU" smtClean="0"/>
              <a:t>Образец заголовка</a:t>
            </a:r>
            <a:endParaRPr lang="en-US" dirty="0"/>
          </a:p>
        </p:txBody>
      </p:sp>
      <p:sp>
        <p:nvSpPr>
          <p:cNvPr id="3" name="Subtitle 2"/>
          <p:cNvSpPr>
            <a:spLocks noGrp="1"/>
          </p:cNvSpPr>
          <p:nvPr>
            <p:ph type="subTitle" idx="1"/>
          </p:nvPr>
        </p:nvSpPr>
        <p:spPr>
          <a:xfrm>
            <a:off x="684212" y="3843867"/>
            <a:ext cx="6400800" cy="1947333"/>
          </a:xfrm>
        </p:spPr>
        <p:txBody>
          <a:bodyPr anchor="t">
            <a:normAutofit/>
          </a:bodyPr>
          <a:lstStyle>
            <a:lvl1pPr marL="0" indent="0" algn="l">
              <a:buNone/>
              <a:defRPr sz="2100">
                <a:solidFill>
                  <a:schemeClr val="bg2">
                    <a:lumMod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0CDA436D-14EA-4A86-B119-966C11141369}" type="datetimeFigureOut">
              <a:rPr lang="ru-RU" smtClean="0"/>
              <a:t>21.06.2017</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CA768F5C-6E2F-40D1-9B52-9BB55690E4A6}" type="slidenum">
              <a:rPr lang="ru-RU" smtClean="0"/>
              <a:t>‹#›</a:t>
            </a:fld>
            <a:endParaRPr lang="ru-RU"/>
          </a:p>
        </p:txBody>
      </p:sp>
      <p:cxnSp>
        <p:nvCxnSpPr>
          <p:cNvPr id="16" name="Straight Connector 15"/>
          <p:cNvCxnSpPr/>
          <p:nvPr/>
        </p:nvCxnSpPr>
        <p:spPr>
          <a:xfrm flipH="1">
            <a:off x="8228012" y="8467"/>
            <a:ext cx="3810000" cy="3810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flipH="1">
            <a:off x="6108170" y="91545"/>
            <a:ext cx="6080655" cy="608065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flipH="1">
            <a:off x="7235825" y="228600"/>
            <a:ext cx="4953000" cy="4953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335837" y="32278"/>
            <a:ext cx="4852989" cy="485298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flipH="1">
            <a:off x="7845426" y="609601"/>
            <a:ext cx="4343399" cy="434339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8185720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Панорамная фотография с подписью">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17" name="Picture Placeholder 2"/>
          <p:cNvSpPr>
            <a:spLocks noGrp="1" noChangeAspect="1"/>
          </p:cNvSpPr>
          <p:nvPr>
            <p:ph type="pic" idx="13"/>
          </p:nvPr>
        </p:nvSpPr>
        <p:spPr>
          <a:xfrm>
            <a:off x="685800" y="533400"/>
            <a:ext cx="10818812" cy="31242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16" name="Text Placeholder 9"/>
          <p:cNvSpPr>
            <a:spLocks noGrp="1"/>
          </p:cNvSpPr>
          <p:nvPr>
            <p:ph type="body" sz="quarter" idx="14"/>
          </p:nvPr>
        </p:nvSpPr>
        <p:spPr>
          <a:xfrm>
            <a:off x="914402" y="3843867"/>
            <a:ext cx="8304210" cy="457200"/>
          </a:xfrm>
        </p:spPr>
        <p:txBody>
          <a:bodyPr anchor="t">
            <a:normAutofit/>
          </a:bodyPr>
          <a:lstStyle>
            <a:lvl1pPr marL="0" indent="0">
              <a:buFontTx/>
              <a:buNone/>
              <a:defRPr sz="16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Date Placeholder 2"/>
          <p:cNvSpPr>
            <a:spLocks noGrp="1"/>
          </p:cNvSpPr>
          <p:nvPr>
            <p:ph type="dt" sz="half" idx="10"/>
          </p:nvPr>
        </p:nvSpPr>
        <p:spPr/>
        <p:txBody>
          <a:bodyPr/>
          <a:lstStyle/>
          <a:p>
            <a:fld id="{0CDA436D-14EA-4A86-B119-966C11141369}" type="datetimeFigureOut">
              <a:rPr lang="ru-RU" smtClean="0"/>
              <a:t>21.06.2017</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CA768F5C-6E2F-40D1-9B52-9BB55690E4A6}" type="slidenum">
              <a:rPr lang="ru-RU" smtClean="0"/>
              <a:t>‹#›</a:t>
            </a:fld>
            <a:endParaRPr lang="ru-RU"/>
          </a:p>
        </p:txBody>
      </p:sp>
    </p:spTree>
    <p:extLst>
      <p:ext uri="{BB962C8B-B14F-4D97-AF65-F5344CB8AC3E}">
        <p14:creationId xmlns:p14="http://schemas.microsoft.com/office/powerpoint/2010/main" val="50291229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anchor="ctr">
            <a:normAutofit/>
          </a:bodyPr>
          <a:lstStyle>
            <a:lvl1pPr algn="l">
              <a:defRPr sz="3200" b="0" cap="all"/>
            </a:lvl1pPr>
          </a:lstStyle>
          <a:p>
            <a:r>
              <a:rPr lang="ru-RU" smtClean="0"/>
              <a:t>Образец заголовка</a:t>
            </a:r>
            <a:endParaRPr lang="en-US" dirty="0"/>
          </a:p>
        </p:txBody>
      </p:sp>
      <p:sp>
        <p:nvSpPr>
          <p:cNvPr id="3" name="Text Placeholder 2"/>
          <p:cNvSpPr>
            <a:spLocks noGrp="1"/>
          </p:cNvSpPr>
          <p:nvPr>
            <p:ph type="body" idx="1"/>
          </p:nvPr>
        </p:nvSpPr>
        <p:spPr>
          <a:xfrm>
            <a:off x="684212" y="4114800"/>
            <a:ext cx="8535988" cy="1879600"/>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0CDA436D-14EA-4A86-B119-966C11141369}" type="datetimeFigureOut">
              <a:rPr lang="ru-RU" smtClean="0"/>
              <a:t>21.06.2017</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CA768F5C-6E2F-40D1-9B52-9BB55690E4A6}" type="slidenum">
              <a:rPr lang="ru-RU" smtClean="0"/>
              <a:t>‹#›</a:t>
            </a:fld>
            <a:endParaRPr lang="ru-RU"/>
          </a:p>
        </p:txBody>
      </p:sp>
    </p:spTree>
    <p:extLst>
      <p:ext uri="{BB962C8B-B14F-4D97-AF65-F5344CB8AC3E}">
        <p14:creationId xmlns:p14="http://schemas.microsoft.com/office/powerpoint/2010/main" val="76452411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1141411" y="685800"/>
            <a:ext cx="9144001" cy="2743200"/>
          </a:xfrm>
        </p:spPr>
        <p:txBody>
          <a:bodyPr anchor="ctr">
            <a:normAutofit/>
          </a:bodyPr>
          <a:lstStyle>
            <a:lvl1pPr algn="l">
              <a:defRPr sz="3200" b="0" cap="all">
                <a:solidFill>
                  <a:schemeClr val="tx1"/>
                </a:solidFill>
              </a:defRPr>
            </a:lvl1pPr>
          </a:lstStyle>
          <a:p>
            <a:r>
              <a:rPr lang="ru-RU" smtClean="0"/>
              <a:t>Образец заголовка</a:t>
            </a:r>
            <a:endParaRPr lang="en-US" dirty="0"/>
          </a:p>
        </p:txBody>
      </p:sp>
      <p:sp>
        <p:nvSpPr>
          <p:cNvPr id="10" name="Text Placeholder 9"/>
          <p:cNvSpPr>
            <a:spLocks noGrp="1"/>
          </p:cNvSpPr>
          <p:nvPr>
            <p:ph type="body" sz="quarter" idx="13"/>
          </p:nvPr>
        </p:nvSpPr>
        <p:spPr>
          <a:xfrm>
            <a:off x="1446212" y="3429000"/>
            <a:ext cx="8534400" cy="3810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684213" y="4301067"/>
            <a:ext cx="8534400" cy="1684865"/>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0CDA436D-14EA-4A86-B119-966C11141369}" type="datetimeFigureOut">
              <a:rPr lang="ru-RU" smtClean="0"/>
              <a:t>21.06.2017</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CA768F5C-6E2F-40D1-9B52-9BB55690E4A6}" type="slidenum">
              <a:rPr lang="ru-RU" smtClean="0"/>
              <a:t>‹#›</a:t>
            </a:fld>
            <a:endParaRPr lang="ru-RU"/>
          </a:p>
        </p:txBody>
      </p:sp>
      <p:sp>
        <p:nvSpPr>
          <p:cNvPr id="14" name="TextBox 13"/>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24884062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sp>
        <p:nvSpPr>
          <p:cNvPr id="2" name="Title 1"/>
          <p:cNvSpPr>
            <a:spLocks noGrp="1"/>
          </p:cNvSpPr>
          <p:nvPr>
            <p:ph type="title"/>
          </p:nvPr>
        </p:nvSpPr>
        <p:spPr>
          <a:xfrm>
            <a:off x="684212" y="3429000"/>
            <a:ext cx="8534400" cy="1697400"/>
          </a:xfrm>
        </p:spPr>
        <p:txBody>
          <a:bodyPr anchor="b">
            <a:normAutofit/>
          </a:bodyPr>
          <a:lstStyle>
            <a:lvl1pPr algn="l">
              <a:defRPr sz="3200" b="0" cap="all"/>
            </a:lvl1pPr>
          </a:lstStyle>
          <a:p>
            <a:r>
              <a:rPr lang="ru-RU" smtClean="0"/>
              <a:t>Образец заголовка</a:t>
            </a:r>
            <a:endParaRPr lang="en-US" dirty="0"/>
          </a:p>
        </p:txBody>
      </p:sp>
      <p:sp>
        <p:nvSpPr>
          <p:cNvPr id="3" name="Text Placeholder 2"/>
          <p:cNvSpPr>
            <a:spLocks noGrp="1"/>
          </p:cNvSpPr>
          <p:nvPr>
            <p:ph type="body" idx="1"/>
          </p:nvPr>
        </p:nvSpPr>
        <p:spPr>
          <a:xfrm>
            <a:off x="684211" y="5132981"/>
            <a:ext cx="8535990" cy="860400"/>
          </a:xfrm>
        </p:spPr>
        <p:txBody>
          <a:bodyPr anchor="t">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0CDA436D-14EA-4A86-B119-966C11141369}" type="datetimeFigureOut">
              <a:rPr lang="ru-RU" smtClean="0"/>
              <a:t>21.06.2017</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CA768F5C-6E2F-40D1-9B52-9BB55690E4A6}" type="slidenum">
              <a:rPr lang="ru-RU" smtClean="0"/>
              <a:t>‹#›</a:t>
            </a:fld>
            <a:endParaRPr lang="ru-RU"/>
          </a:p>
        </p:txBody>
      </p:sp>
    </p:spTree>
    <p:extLst>
      <p:ext uri="{BB962C8B-B14F-4D97-AF65-F5344CB8AC3E}">
        <p14:creationId xmlns:p14="http://schemas.microsoft.com/office/powerpoint/2010/main" val="19967775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Цитата карточки имени">
    <p:spTree>
      <p:nvGrpSpPr>
        <p:cNvPr id="1" name=""/>
        <p:cNvGrpSpPr/>
        <p:nvPr/>
      </p:nvGrpSpPr>
      <p:grpSpPr>
        <a:xfrm>
          <a:off x="0" y="0"/>
          <a:ext cx="0" cy="0"/>
          <a:chOff x="0" y="0"/>
          <a:chExt cx="0" cy="0"/>
        </a:xfrm>
      </p:grpSpPr>
      <p:sp>
        <p:nvSpPr>
          <p:cNvPr id="2" name="Title 1"/>
          <p:cNvSpPr>
            <a:spLocks noGrp="1"/>
          </p:cNvSpPr>
          <p:nvPr>
            <p:ph type="title"/>
          </p:nvPr>
        </p:nvSpPr>
        <p:spPr>
          <a:xfrm>
            <a:off x="1141413" y="685800"/>
            <a:ext cx="9144000" cy="2743200"/>
          </a:xfrm>
        </p:spPr>
        <p:txBody>
          <a:bodyPr anchor="ctr">
            <a:normAutofit/>
          </a:bodyPr>
          <a:lstStyle>
            <a:lvl1pPr algn="l">
              <a:defRPr sz="3200" b="0" cap="all">
                <a:solidFill>
                  <a:schemeClr val="tx1"/>
                </a:solidFill>
              </a:defRPr>
            </a:lvl1pPr>
          </a:lstStyle>
          <a:p>
            <a:r>
              <a:rPr lang="ru-RU" smtClean="0"/>
              <a:t>Образец заголовка</a:t>
            </a:r>
            <a:endParaRPr lang="en-US" dirty="0"/>
          </a:p>
        </p:txBody>
      </p:sp>
      <p:sp>
        <p:nvSpPr>
          <p:cNvPr id="10" name="Text Placeholder 9"/>
          <p:cNvSpPr>
            <a:spLocks noGrp="1"/>
          </p:cNvSpPr>
          <p:nvPr>
            <p:ph type="body" sz="quarter" idx="13"/>
          </p:nvPr>
        </p:nvSpPr>
        <p:spPr>
          <a:xfrm>
            <a:off x="684212" y="3928534"/>
            <a:ext cx="8534401" cy="1049866"/>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ru-RU" smtClean="0"/>
              <a:t>Образец текста</a:t>
            </a:r>
          </a:p>
        </p:txBody>
      </p:sp>
      <p:sp>
        <p:nvSpPr>
          <p:cNvPr id="3" name="Text Placeholder 2"/>
          <p:cNvSpPr>
            <a:spLocks noGrp="1"/>
          </p:cNvSpPr>
          <p:nvPr>
            <p:ph type="body" idx="1"/>
          </p:nvPr>
        </p:nvSpPr>
        <p:spPr>
          <a:xfrm>
            <a:off x="684211" y="4978400"/>
            <a:ext cx="8534401" cy="10160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0CDA436D-14EA-4A86-B119-966C11141369}" type="datetimeFigureOut">
              <a:rPr lang="ru-RU" smtClean="0"/>
              <a:t>21.06.2017</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CA768F5C-6E2F-40D1-9B52-9BB55690E4A6}" type="slidenum">
              <a:rPr lang="ru-RU" smtClean="0"/>
              <a:t>‹#›</a:t>
            </a:fld>
            <a:endParaRPr lang="ru-RU"/>
          </a:p>
        </p:txBody>
      </p:sp>
      <p:sp>
        <p:nvSpPr>
          <p:cNvPr id="11" name="TextBox 10"/>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2" name="TextBox 11"/>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93682955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Истина или ложь">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vert="horz" lIns="91440" tIns="45720" rIns="91440" bIns="45720" rtlCol="0" anchor="ctr">
            <a:normAutofit/>
          </a:bodyPr>
          <a:lstStyle>
            <a:lvl1pPr>
              <a:defRPr lang="en-US" b="0" dirty="0"/>
            </a:lvl1pPr>
          </a:lstStyle>
          <a:p>
            <a:pPr marL="0" lvl="0"/>
            <a:r>
              <a:rPr lang="ru-RU" smtClean="0"/>
              <a:t>Образец заголовка</a:t>
            </a:r>
            <a:endParaRPr lang="en-US" dirty="0"/>
          </a:p>
        </p:txBody>
      </p:sp>
      <p:sp>
        <p:nvSpPr>
          <p:cNvPr id="10" name="Text Placeholder 9"/>
          <p:cNvSpPr>
            <a:spLocks noGrp="1"/>
          </p:cNvSpPr>
          <p:nvPr>
            <p:ph type="body" sz="quarter" idx="13"/>
          </p:nvPr>
        </p:nvSpPr>
        <p:spPr>
          <a:xfrm>
            <a:off x="684212" y="3928534"/>
            <a:ext cx="8534400" cy="838200"/>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ru-RU" smtClean="0"/>
              <a:t>Образец текста</a:t>
            </a:r>
          </a:p>
        </p:txBody>
      </p:sp>
      <p:sp>
        <p:nvSpPr>
          <p:cNvPr id="3" name="Text Placeholder 2"/>
          <p:cNvSpPr>
            <a:spLocks noGrp="1"/>
          </p:cNvSpPr>
          <p:nvPr>
            <p:ph type="body" idx="1"/>
          </p:nvPr>
        </p:nvSpPr>
        <p:spPr>
          <a:xfrm>
            <a:off x="684211" y="4766732"/>
            <a:ext cx="8534401" cy="1227667"/>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0CDA436D-14EA-4A86-B119-966C11141369}" type="datetimeFigureOut">
              <a:rPr lang="ru-RU" smtClean="0"/>
              <a:t>21.06.2017</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CA768F5C-6E2F-40D1-9B52-9BB55690E4A6}" type="slidenum">
              <a:rPr lang="ru-RU" smtClean="0"/>
              <a:t>‹#›</a:t>
            </a:fld>
            <a:endParaRPr lang="ru-RU"/>
          </a:p>
        </p:txBody>
      </p:sp>
    </p:spTree>
    <p:extLst>
      <p:ext uri="{BB962C8B-B14F-4D97-AF65-F5344CB8AC3E}">
        <p14:creationId xmlns:p14="http://schemas.microsoft.com/office/powerpoint/2010/main" val="358976104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ancho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0CDA436D-14EA-4A86-B119-966C11141369}" type="datetimeFigureOut">
              <a:rPr lang="ru-RU" smtClean="0"/>
              <a:t>21.06.2017</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CA768F5C-6E2F-40D1-9B52-9BB55690E4A6}" type="slidenum">
              <a:rPr lang="ru-RU" smtClean="0"/>
              <a:t>‹#›</a:t>
            </a:fld>
            <a:endParaRPr lang="ru-RU"/>
          </a:p>
        </p:txBody>
      </p:sp>
    </p:spTree>
    <p:extLst>
      <p:ext uri="{BB962C8B-B14F-4D97-AF65-F5344CB8AC3E}">
        <p14:creationId xmlns:p14="http://schemas.microsoft.com/office/powerpoint/2010/main" val="37480741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85212" y="685800"/>
            <a:ext cx="2057400" cy="4572000"/>
          </a:xfrm>
        </p:spPr>
        <p:txBody>
          <a:bodyPr vert="eaVert"/>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685800" y="685800"/>
            <a:ext cx="7823200" cy="5308600"/>
          </a:xfrm>
        </p:spPr>
        <p:txBody>
          <a:bodyPr vert="eaVert" ancho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0CDA436D-14EA-4A86-B119-966C11141369}" type="datetimeFigureOut">
              <a:rPr lang="ru-RU" smtClean="0"/>
              <a:t>21.06.2017</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CA768F5C-6E2F-40D1-9B52-9BB55690E4A6}" type="slidenum">
              <a:rPr lang="ru-RU" smtClean="0"/>
              <a:t>‹#›</a:t>
            </a:fld>
            <a:endParaRPr lang="ru-RU"/>
          </a:p>
        </p:txBody>
      </p:sp>
    </p:spTree>
    <p:extLst>
      <p:ext uri="{BB962C8B-B14F-4D97-AF65-F5344CB8AC3E}">
        <p14:creationId xmlns:p14="http://schemas.microsoft.com/office/powerpoint/2010/main" val="25900932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idx="1"/>
          </p:nvPr>
        </p:nvSpPr>
        <p:spPr/>
        <p:txBody>
          <a:bodyPr anchor="ct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0CDA436D-14EA-4A86-B119-966C11141369}" type="datetimeFigureOut">
              <a:rPr lang="ru-RU" smtClean="0"/>
              <a:t>21.06.2017</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CA768F5C-6E2F-40D1-9B52-9BB55690E4A6}" type="slidenum">
              <a:rPr lang="ru-RU" smtClean="0"/>
              <a:t>‹#›</a:t>
            </a:fld>
            <a:endParaRPr lang="ru-RU"/>
          </a:p>
        </p:txBody>
      </p:sp>
    </p:spTree>
    <p:extLst>
      <p:ext uri="{BB962C8B-B14F-4D97-AF65-F5344CB8AC3E}">
        <p14:creationId xmlns:p14="http://schemas.microsoft.com/office/powerpoint/2010/main" val="16840511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684211" y="2006600"/>
            <a:ext cx="8534401" cy="2281600"/>
          </a:xfrm>
        </p:spPr>
        <p:txBody>
          <a:bodyPr anchor="b">
            <a:normAutofit/>
          </a:bodyPr>
          <a:lstStyle>
            <a:lvl1pPr algn="l">
              <a:defRPr sz="3600" b="0" cap="all"/>
            </a:lvl1pPr>
          </a:lstStyle>
          <a:p>
            <a:r>
              <a:rPr lang="ru-RU" smtClean="0"/>
              <a:t>Образец заголовка</a:t>
            </a:r>
            <a:endParaRPr lang="en-US" dirty="0"/>
          </a:p>
        </p:txBody>
      </p:sp>
      <p:sp>
        <p:nvSpPr>
          <p:cNvPr id="3" name="Text Placeholder 2"/>
          <p:cNvSpPr>
            <a:spLocks noGrp="1"/>
          </p:cNvSpPr>
          <p:nvPr>
            <p:ph type="body" idx="1"/>
          </p:nvPr>
        </p:nvSpPr>
        <p:spPr>
          <a:xfrm>
            <a:off x="684213" y="4495800"/>
            <a:ext cx="8534400" cy="14986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0CDA436D-14EA-4A86-B119-966C11141369}" type="datetimeFigureOut">
              <a:rPr lang="ru-RU" smtClean="0"/>
              <a:t>21.06.2017</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CA768F5C-6E2F-40D1-9B52-9BB55690E4A6}" type="slidenum">
              <a:rPr lang="ru-RU" smtClean="0"/>
              <a:t>‹#›</a:t>
            </a:fld>
            <a:endParaRPr lang="ru-RU"/>
          </a:p>
        </p:txBody>
      </p:sp>
    </p:spTree>
    <p:extLst>
      <p:ext uri="{BB962C8B-B14F-4D97-AF65-F5344CB8AC3E}">
        <p14:creationId xmlns:p14="http://schemas.microsoft.com/office/powerpoint/2010/main" val="30653831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sz="half" idx="1"/>
          </p:nvPr>
        </p:nvSpPr>
        <p:spPr>
          <a:xfrm>
            <a:off x="684211" y="685800"/>
            <a:ext cx="4937655" cy="3615267"/>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5808133" y="685801"/>
            <a:ext cx="4934479" cy="3615266"/>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0CDA436D-14EA-4A86-B119-966C11141369}" type="datetimeFigureOut">
              <a:rPr lang="ru-RU" smtClean="0"/>
              <a:t>21.06.2017</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CA768F5C-6E2F-40D1-9B52-9BB55690E4A6}" type="slidenum">
              <a:rPr lang="ru-RU" smtClean="0"/>
              <a:t>‹#›</a:t>
            </a:fld>
            <a:endParaRPr lang="ru-RU"/>
          </a:p>
        </p:txBody>
      </p:sp>
    </p:spTree>
    <p:extLst>
      <p:ext uri="{BB962C8B-B14F-4D97-AF65-F5344CB8AC3E}">
        <p14:creationId xmlns:p14="http://schemas.microsoft.com/office/powerpoint/2010/main" val="366549306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ru-RU" smtClean="0"/>
              <a:t>Образец заголовка</a:t>
            </a:r>
            <a:endParaRPr lang="en-US" dirty="0"/>
          </a:p>
        </p:txBody>
      </p:sp>
      <p:sp>
        <p:nvSpPr>
          <p:cNvPr id="3" name="Text Placeholder 2"/>
          <p:cNvSpPr>
            <a:spLocks noGrp="1"/>
          </p:cNvSpPr>
          <p:nvPr>
            <p:ph type="body" idx="1"/>
          </p:nvPr>
        </p:nvSpPr>
        <p:spPr>
          <a:xfrm>
            <a:off x="972080" y="685800"/>
            <a:ext cx="4649787"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684211" y="1270529"/>
            <a:ext cx="4937655" cy="3030538"/>
          </a:xfrm>
        </p:spPr>
        <p:txBody>
          <a:bodyPr anchor="t">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6079066" y="685800"/>
            <a:ext cx="4665134"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5806545" y="1262062"/>
            <a:ext cx="4929188" cy="3030538"/>
          </a:xfrm>
        </p:spPr>
        <p:txBody>
          <a:bodyPr anchor="t">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0CDA436D-14EA-4A86-B119-966C11141369}" type="datetimeFigureOut">
              <a:rPr lang="ru-RU" smtClean="0"/>
              <a:t>21.06.2017</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CA768F5C-6E2F-40D1-9B52-9BB55690E4A6}" type="slidenum">
              <a:rPr lang="ru-RU" smtClean="0"/>
              <a:t>‹#›</a:t>
            </a:fld>
            <a:endParaRPr lang="ru-RU"/>
          </a:p>
        </p:txBody>
      </p:sp>
    </p:spTree>
    <p:extLst>
      <p:ext uri="{BB962C8B-B14F-4D97-AF65-F5344CB8AC3E}">
        <p14:creationId xmlns:p14="http://schemas.microsoft.com/office/powerpoint/2010/main" val="30087172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0CDA436D-14EA-4A86-B119-966C11141369}" type="datetimeFigureOut">
              <a:rPr lang="ru-RU" smtClean="0"/>
              <a:t>21.06.2017</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CA768F5C-6E2F-40D1-9B52-9BB55690E4A6}" type="slidenum">
              <a:rPr lang="ru-RU" smtClean="0"/>
              <a:t>‹#›</a:t>
            </a:fld>
            <a:endParaRPr lang="ru-RU"/>
          </a:p>
        </p:txBody>
      </p:sp>
    </p:spTree>
    <p:extLst>
      <p:ext uri="{BB962C8B-B14F-4D97-AF65-F5344CB8AC3E}">
        <p14:creationId xmlns:p14="http://schemas.microsoft.com/office/powerpoint/2010/main" val="81315657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CDA436D-14EA-4A86-B119-966C11141369}" type="datetimeFigureOut">
              <a:rPr lang="ru-RU" smtClean="0"/>
              <a:t>21.06.2017</a:t>
            </a:fld>
            <a:endParaRPr lang="ru-RU"/>
          </a:p>
        </p:txBody>
      </p:sp>
      <p:sp>
        <p:nvSpPr>
          <p:cNvPr id="3" name="Footer Placeholder 2"/>
          <p:cNvSpPr>
            <a:spLocks noGrp="1"/>
          </p:cNvSpPr>
          <p:nvPr>
            <p:ph type="ftr" sz="quarter" idx="11"/>
          </p:nvPr>
        </p:nvSpPr>
        <p:spPr/>
        <p:txBody>
          <a:bodyPr/>
          <a:lstStyle/>
          <a:p>
            <a:endParaRPr lang="ru-RU"/>
          </a:p>
        </p:txBody>
      </p:sp>
      <p:sp>
        <p:nvSpPr>
          <p:cNvPr id="4" name="Slide Number Placeholder 3"/>
          <p:cNvSpPr>
            <a:spLocks noGrp="1"/>
          </p:cNvSpPr>
          <p:nvPr>
            <p:ph type="sldNum" sz="quarter" idx="12"/>
          </p:nvPr>
        </p:nvSpPr>
        <p:spPr/>
        <p:txBody>
          <a:bodyPr/>
          <a:lstStyle/>
          <a:p>
            <a:fld id="{CA768F5C-6E2F-40D1-9B52-9BB55690E4A6}" type="slidenum">
              <a:rPr lang="ru-RU" smtClean="0"/>
              <a:t>‹#›</a:t>
            </a:fld>
            <a:endParaRPr lang="ru-RU"/>
          </a:p>
        </p:txBody>
      </p:sp>
    </p:spTree>
    <p:extLst>
      <p:ext uri="{BB962C8B-B14F-4D97-AF65-F5344CB8AC3E}">
        <p14:creationId xmlns:p14="http://schemas.microsoft.com/office/powerpoint/2010/main" val="4232353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7085012" y="685800"/>
            <a:ext cx="3657600" cy="1371600"/>
          </a:xfrm>
        </p:spPr>
        <p:txBody>
          <a:bodyPr anchor="b">
            <a:normAutofit/>
          </a:bodyPr>
          <a:lstStyle>
            <a:lvl1pPr algn="l">
              <a:defRPr sz="2400" b="0"/>
            </a:lvl1pPr>
          </a:lstStyle>
          <a:p>
            <a:r>
              <a:rPr lang="ru-RU" smtClean="0"/>
              <a:t>Образец заголовка</a:t>
            </a:r>
            <a:endParaRPr lang="en-US" dirty="0"/>
          </a:p>
        </p:txBody>
      </p:sp>
      <p:sp>
        <p:nvSpPr>
          <p:cNvPr id="3" name="Content Placeholder 2"/>
          <p:cNvSpPr>
            <a:spLocks noGrp="1"/>
          </p:cNvSpPr>
          <p:nvPr>
            <p:ph idx="1"/>
          </p:nvPr>
        </p:nvSpPr>
        <p:spPr>
          <a:xfrm>
            <a:off x="684212" y="685800"/>
            <a:ext cx="5943601" cy="5308600"/>
          </a:xfrm>
        </p:spPr>
        <p:txBody>
          <a:bodyPr anchor="ct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7085012" y="2209799"/>
            <a:ext cx="3657600" cy="2091267"/>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0CDA436D-14EA-4A86-B119-966C11141369}" type="datetimeFigureOut">
              <a:rPr lang="ru-RU" smtClean="0"/>
              <a:t>21.06.2017</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CA768F5C-6E2F-40D1-9B52-9BB55690E4A6}" type="slidenum">
              <a:rPr lang="ru-RU" smtClean="0"/>
              <a:t>‹#›</a:t>
            </a:fld>
            <a:endParaRPr lang="ru-RU"/>
          </a:p>
        </p:txBody>
      </p:sp>
    </p:spTree>
    <p:extLst>
      <p:ext uri="{BB962C8B-B14F-4D97-AF65-F5344CB8AC3E}">
        <p14:creationId xmlns:p14="http://schemas.microsoft.com/office/powerpoint/2010/main" val="335754280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4722812" y="1447800"/>
            <a:ext cx="6019800" cy="1143000"/>
          </a:xfrm>
        </p:spPr>
        <p:txBody>
          <a:bodyPr anchor="b">
            <a:normAutofit/>
          </a:bodyPr>
          <a:lstStyle>
            <a:lvl1pPr algn="l">
              <a:defRPr sz="2800" b="0"/>
            </a:lvl1pPr>
          </a:lstStyle>
          <a:p>
            <a:r>
              <a:rPr lang="ru-RU" smtClean="0"/>
              <a:t>Образец заголовка</a:t>
            </a:r>
            <a:endParaRPr lang="en-US" dirty="0"/>
          </a:p>
        </p:txBody>
      </p:sp>
      <p:sp>
        <p:nvSpPr>
          <p:cNvPr id="14" name="Picture Placeholder 2"/>
          <p:cNvSpPr>
            <a:spLocks noGrp="1" noChangeAspect="1"/>
          </p:cNvSpPr>
          <p:nvPr>
            <p:ph type="pic" idx="1"/>
          </p:nvPr>
        </p:nvSpPr>
        <p:spPr>
          <a:xfrm>
            <a:off x="989012" y="914400"/>
            <a:ext cx="3280974" cy="45720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4" name="Text Placeholder 3"/>
          <p:cNvSpPr>
            <a:spLocks noGrp="1"/>
          </p:cNvSpPr>
          <p:nvPr>
            <p:ph type="body" sz="half" idx="2"/>
          </p:nvPr>
        </p:nvSpPr>
        <p:spPr>
          <a:xfrm>
            <a:off x="4722812" y="2777066"/>
            <a:ext cx="6021388" cy="2048933"/>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0CDA436D-14EA-4A86-B119-966C11141369}" type="datetimeFigureOut">
              <a:rPr lang="ru-RU" smtClean="0"/>
              <a:t>21.06.2017</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CA768F5C-6E2F-40D1-9B52-9BB55690E4A6}" type="slidenum">
              <a:rPr lang="ru-RU" smtClean="0"/>
              <a:t>‹#›</a:t>
            </a:fld>
            <a:endParaRPr lang="ru-RU"/>
          </a:p>
        </p:txBody>
      </p:sp>
    </p:spTree>
    <p:extLst>
      <p:ext uri="{BB962C8B-B14F-4D97-AF65-F5344CB8AC3E}">
        <p14:creationId xmlns:p14="http://schemas.microsoft.com/office/powerpoint/2010/main" val="338360964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7" name="Group 6"/>
          <p:cNvGrpSpPr/>
          <p:nvPr/>
        </p:nvGrpSpPr>
        <p:grpSpPr>
          <a:xfrm>
            <a:off x="9206969" y="2963333"/>
            <a:ext cx="2981858" cy="3208867"/>
            <a:chOff x="9206969" y="2963333"/>
            <a:chExt cx="2981858" cy="3208867"/>
          </a:xfrm>
        </p:grpSpPr>
        <p:cxnSp>
          <p:nvCxnSpPr>
            <p:cNvPr id="8" name="Straight Connector 7"/>
            <p:cNvCxnSpPr/>
            <p:nvPr/>
          </p:nvCxnSpPr>
          <p:spPr>
            <a:xfrm flipH="1">
              <a:off x="11276012" y="2963333"/>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H="1">
              <a:off x="9206969" y="3190344"/>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H="1">
              <a:off x="10292292" y="3285067"/>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flipH="1">
              <a:off x="10443103" y="3131080"/>
              <a:ext cx="1745722" cy="174572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H="1">
              <a:off x="10918826" y="3683001"/>
              <a:ext cx="1270001" cy="1269999"/>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Placeholder 1"/>
          <p:cNvSpPr>
            <a:spLocks noGrp="1"/>
          </p:cNvSpPr>
          <p:nvPr>
            <p:ph type="title"/>
          </p:nvPr>
        </p:nvSpPr>
        <p:spPr>
          <a:xfrm>
            <a:off x="684212" y="4487332"/>
            <a:ext cx="8534400" cy="1507067"/>
          </a:xfrm>
          <a:prstGeom prst="rect">
            <a:avLst/>
          </a:prstGeom>
          <a:effectLst/>
        </p:spPr>
        <p:txBody>
          <a:bodyPr vert="horz" lIns="91440" tIns="45720" rIns="91440" bIns="45720" rtlCol="0" anchor="ctr">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684212" y="685800"/>
            <a:ext cx="8534400" cy="3615267"/>
          </a:xfrm>
          <a:prstGeom prst="rect">
            <a:avLst/>
          </a:prstGeom>
        </p:spPr>
        <p:txBody>
          <a:bodyPr vert="horz" lIns="91440" tIns="45720" rIns="91440" bIns="45720" rtlCol="0" anchor="ct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9904412" y="6172200"/>
            <a:ext cx="1600200" cy="365125"/>
          </a:xfrm>
          <a:prstGeom prst="rect">
            <a:avLst/>
          </a:prstGeom>
        </p:spPr>
        <p:txBody>
          <a:bodyPr vert="horz" lIns="91440" tIns="45720" rIns="91440" bIns="45720" rtlCol="0" anchor="t"/>
          <a:lstStyle>
            <a:lvl1pPr algn="r">
              <a:defRPr sz="1000" b="0" i="0">
                <a:solidFill>
                  <a:schemeClr val="bg2">
                    <a:lumMod val="50000"/>
                  </a:schemeClr>
                </a:solidFill>
                <a:effectLst/>
                <a:latin typeface="+mn-lt"/>
              </a:defRPr>
            </a:lvl1pPr>
          </a:lstStyle>
          <a:p>
            <a:fld id="{0CDA436D-14EA-4A86-B119-966C11141369}" type="datetimeFigureOut">
              <a:rPr lang="ru-RU" smtClean="0"/>
              <a:t>21.06.2017</a:t>
            </a:fld>
            <a:endParaRPr lang="ru-RU"/>
          </a:p>
        </p:txBody>
      </p:sp>
      <p:sp>
        <p:nvSpPr>
          <p:cNvPr id="5" name="Footer Placeholder 4"/>
          <p:cNvSpPr>
            <a:spLocks noGrp="1"/>
          </p:cNvSpPr>
          <p:nvPr>
            <p:ph type="ftr" sz="quarter" idx="3"/>
          </p:nvPr>
        </p:nvSpPr>
        <p:spPr>
          <a:xfrm>
            <a:off x="684212" y="6172200"/>
            <a:ext cx="7543800" cy="365125"/>
          </a:xfrm>
          <a:prstGeom prst="rect">
            <a:avLst/>
          </a:prstGeom>
        </p:spPr>
        <p:txBody>
          <a:bodyPr vert="horz" lIns="91440" tIns="45720" rIns="91440" bIns="45720" rtlCol="0" anchor="t"/>
          <a:lstStyle>
            <a:lvl1pPr algn="l">
              <a:defRPr sz="1000" b="0" i="0">
                <a:solidFill>
                  <a:schemeClr val="bg2">
                    <a:lumMod val="50000"/>
                  </a:schemeClr>
                </a:solidFill>
                <a:effectLst/>
                <a:latin typeface="+mn-lt"/>
              </a:defRPr>
            </a:lvl1pPr>
          </a:lstStyle>
          <a:p>
            <a:endParaRPr lang="ru-RU"/>
          </a:p>
        </p:txBody>
      </p:sp>
      <p:sp>
        <p:nvSpPr>
          <p:cNvPr id="6" name="Slide Number Placeholder 5"/>
          <p:cNvSpPr>
            <a:spLocks noGrp="1"/>
          </p:cNvSpPr>
          <p:nvPr>
            <p:ph type="sldNum" sz="quarter" idx="4"/>
          </p:nvPr>
        </p:nvSpPr>
        <p:spPr>
          <a:xfrm>
            <a:off x="10363200" y="5578475"/>
            <a:ext cx="1142245" cy="669925"/>
          </a:xfrm>
          <a:prstGeom prst="rect">
            <a:avLst/>
          </a:prstGeom>
        </p:spPr>
        <p:txBody>
          <a:bodyPr vert="horz" lIns="91440" tIns="45720" rIns="91440" bIns="45720" rtlCol="0" anchor="b"/>
          <a:lstStyle>
            <a:lvl1pPr algn="r">
              <a:defRPr sz="3200" b="0" i="0">
                <a:solidFill>
                  <a:schemeClr val="bg2">
                    <a:lumMod val="50000"/>
                  </a:schemeClr>
                </a:solidFill>
                <a:effectLst/>
                <a:latin typeface="+mn-lt"/>
              </a:defRPr>
            </a:lvl1pPr>
          </a:lstStyle>
          <a:p>
            <a:fld id="{CA768F5C-6E2F-40D1-9B52-9BB55690E4A6}" type="slidenum">
              <a:rPr lang="ru-RU" smtClean="0"/>
              <a:t>‹#›</a:t>
            </a:fld>
            <a:endParaRPr lang="ru-RU"/>
          </a:p>
        </p:txBody>
      </p:sp>
    </p:spTree>
    <p:extLst>
      <p:ext uri="{BB962C8B-B14F-4D97-AF65-F5344CB8AC3E}">
        <p14:creationId xmlns:p14="http://schemas.microsoft.com/office/powerpoint/2010/main" val="1425414434"/>
      </p:ext>
    </p:extLst>
  </p:cSld>
  <p:clrMap bg1="dk1" tx1="lt1" bg2="dk2" tx2="lt2" accent1="accent1" accent2="accent2" accent3="accent3" accent4="accent4" accent5="accent5" accent6="accent6" hlink="hlink" folHlink="folHlink"/>
  <p:sldLayoutIdLst>
    <p:sldLayoutId id="2147483714" r:id="rId1"/>
    <p:sldLayoutId id="2147483715" r:id="rId2"/>
    <p:sldLayoutId id="2147483716" r:id="rId3"/>
    <p:sldLayoutId id="2147483717" r:id="rId4"/>
    <p:sldLayoutId id="2147483718" r:id="rId5"/>
    <p:sldLayoutId id="2147483719" r:id="rId6"/>
    <p:sldLayoutId id="2147483720" r:id="rId7"/>
    <p:sldLayoutId id="2147483721" r:id="rId8"/>
    <p:sldLayoutId id="2147483722" r:id="rId9"/>
    <p:sldLayoutId id="2147483723" r:id="rId10"/>
    <p:sldLayoutId id="2147483724" r:id="rId11"/>
    <p:sldLayoutId id="2147483725" r:id="rId12"/>
    <p:sldLayoutId id="2147483726" r:id="rId13"/>
    <p:sldLayoutId id="2147483727" r:id="rId14"/>
    <p:sldLayoutId id="2147483728" r:id="rId15"/>
    <p:sldLayoutId id="2147483729" r:id="rId16"/>
    <p:sldLayoutId id="2147483730" r:id="rId17"/>
  </p:sldLayoutIdLst>
  <p:txStyles>
    <p:title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4211" y="685799"/>
            <a:ext cx="9618887" cy="2971801"/>
          </a:xfrm>
        </p:spPr>
        <p:txBody>
          <a:bodyPr>
            <a:normAutofit/>
          </a:bodyPr>
          <a:lstStyle/>
          <a:p>
            <a:pPr algn="ctr"/>
            <a:r>
              <a:rPr lang="en-US" dirty="0" smtClean="0">
                <a:latin typeface="Times New Roman" panose="02020603050405020304" pitchFamily="18" charset="0"/>
                <a:cs typeface="Times New Roman" panose="02020603050405020304" pitchFamily="18" charset="0"/>
              </a:rPr>
              <a:t>How well do you know these stars</a:t>
            </a:r>
            <a:r>
              <a:rPr lang="ru-RU" dirty="0" smtClean="0">
                <a:latin typeface="Times New Roman" panose="02020603050405020304" pitchFamily="18" charset="0"/>
                <a:cs typeface="Times New Roman" panose="02020603050405020304" pitchFamily="18" charset="0"/>
              </a:rPr>
              <a:t>?</a:t>
            </a:r>
            <a:endParaRPr lang="ru-RU" dirty="0">
              <a:latin typeface="Times New Roman" panose="02020603050405020304" pitchFamily="18" charset="0"/>
              <a:cs typeface="Times New Roman" panose="02020603050405020304" pitchFamily="18" charset="0"/>
            </a:endParaRPr>
          </a:p>
        </p:txBody>
      </p:sp>
      <p:sp>
        <p:nvSpPr>
          <p:cNvPr id="3" name="Подзаголовок 2"/>
          <p:cNvSpPr>
            <a:spLocks noGrp="1"/>
          </p:cNvSpPr>
          <p:nvPr>
            <p:ph type="subTitle" idx="1"/>
          </p:nvPr>
        </p:nvSpPr>
        <p:spPr>
          <a:xfrm>
            <a:off x="6717147" y="6040193"/>
            <a:ext cx="5105659" cy="463640"/>
          </a:xfrm>
        </p:spPr>
        <p:txBody>
          <a:bodyPr/>
          <a:lstStyle/>
          <a:p>
            <a:r>
              <a:rPr lang="en-US" dirty="0" err="1" smtClean="0"/>
              <a:t>Dudushkina</a:t>
            </a:r>
            <a:r>
              <a:rPr lang="en-US" dirty="0" smtClean="0"/>
              <a:t> S.G., the </a:t>
            </a:r>
            <a:r>
              <a:rPr lang="en-US" dirty="0" err="1" smtClean="0"/>
              <a:t>Englishteacher</a:t>
            </a:r>
            <a:r>
              <a:rPr lang="en-US" dirty="0" smtClean="0"/>
              <a:t> </a:t>
            </a:r>
            <a:endParaRPr lang="ru-RU" dirty="0"/>
          </a:p>
        </p:txBody>
      </p:sp>
    </p:spTree>
    <p:extLst>
      <p:ext uri="{BB962C8B-B14F-4D97-AF65-F5344CB8AC3E}">
        <p14:creationId xmlns:p14="http://schemas.microsoft.com/office/powerpoint/2010/main" val="263477567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548357" y="385673"/>
            <a:ext cx="11029950" cy="1938992"/>
          </a:xfrm>
          <a:prstGeom prst="rect">
            <a:avLst/>
          </a:prstGeom>
        </p:spPr>
        <p:txBody>
          <a:bodyPr wrap="square">
            <a:spAutoFit/>
          </a:bodyPr>
          <a:lstStyle/>
          <a:p>
            <a:r>
              <a:rPr lang="en-US" sz="4000" dirty="0" smtClean="0">
                <a:latin typeface="Times New Roman" panose="02020603050405020304" pitchFamily="18" charset="0"/>
                <a:cs typeface="Times New Roman" panose="02020603050405020304" pitchFamily="18" charset="0"/>
              </a:rPr>
              <a:t>He is the fastest man in the world and ended up in the book Guinness World Records. At the moment, he</a:t>
            </a:r>
            <a:r>
              <a:rPr lang="en-US" sz="4000" dirty="0" smtClean="0">
                <a:solidFill>
                  <a:srgbClr val="FF0000"/>
                </a:solidFill>
                <a:latin typeface="Times New Roman" panose="02020603050405020304" pitchFamily="18" charset="0"/>
                <a:cs typeface="Times New Roman" panose="02020603050405020304" pitchFamily="18" charset="0"/>
              </a:rPr>
              <a:t> </a:t>
            </a:r>
            <a:r>
              <a:rPr lang="en-US" sz="4000" dirty="0" smtClean="0">
                <a:latin typeface="Times New Roman" panose="02020603050405020304" pitchFamily="18" charset="0"/>
                <a:cs typeface="Times New Roman" panose="02020603050405020304" pitchFamily="18" charset="0"/>
              </a:rPr>
              <a:t>is </a:t>
            </a:r>
            <a:r>
              <a:rPr lang="en-US" sz="4000" dirty="0" smtClean="0">
                <a:latin typeface="Times New Roman" panose="02020603050405020304" pitchFamily="18" charset="0"/>
                <a:cs typeface="Times New Roman" panose="02020603050405020304" pitchFamily="18" charset="0"/>
              </a:rPr>
              <a:t>the athlete with the most medals.</a:t>
            </a:r>
          </a:p>
        </p:txBody>
      </p:sp>
      <p:sp>
        <p:nvSpPr>
          <p:cNvPr id="3" name="Прямоугольник 2"/>
          <p:cNvSpPr/>
          <p:nvPr/>
        </p:nvSpPr>
        <p:spPr>
          <a:xfrm>
            <a:off x="1862622" y="3059667"/>
            <a:ext cx="2287806" cy="646331"/>
          </a:xfrm>
          <a:prstGeom prst="rect">
            <a:avLst/>
          </a:prstGeom>
        </p:spPr>
        <p:txBody>
          <a:bodyPr wrap="none">
            <a:spAutoFit/>
          </a:bodyPr>
          <a:lstStyle/>
          <a:p>
            <a:r>
              <a:rPr lang="en-US" sz="3600" dirty="0" smtClean="0">
                <a:latin typeface="Times New Roman" panose="02020603050405020304" pitchFamily="18" charset="0"/>
                <a:cs typeface="Times New Roman" panose="02020603050405020304" pitchFamily="18" charset="0"/>
              </a:rPr>
              <a:t>Usain Bolt </a:t>
            </a:r>
            <a:endParaRPr lang="ru-RU" sz="3600" dirty="0">
              <a:latin typeface="Times New Roman" panose="02020603050405020304" pitchFamily="18" charset="0"/>
              <a:cs typeface="Times New Roman" panose="02020603050405020304" pitchFamily="18" charset="0"/>
            </a:endParaRPr>
          </a:p>
        </p:txBody>
      </p:sp>
      <p:sp>
        <p:nvSpPr>
          <p:cNvPr id="5" name="Овал 4"/>
          <p:cNvSpPr/>
          <p:nvPr/>
        </p:nvSpPr>
        <p:spPr>
          <a:xfrm flipV="1">
            <a:off x="728662" y="2978363"/>
            <a:ext cx="891072" cy="808940"/>
          </a:xfrm>
          <a:prstGeom prst="ellipse">
            <a:avLst/>
          </a:prstGeom>
          <a:solidFill>
            <a:schemeClr val="tx1"/>
          </a:solidFill>
        </p:spPr>
        <p:style>
          <a:lnRef idx="0">
            <a:schemeClr val="accent2"/>
          </a:lnRef>
          <a:fillRef idx="3">
            <a:schemeClr val="accent2"/>
          </a:fillRef>
          <a:effectRef idx="3">
            <a:schemeClr val="accent2"/>
          </a:effectRef>
          <a:fontRef idx="minor">
            <a:schemeClr val="lt1"/>
          </a:fontRef>
        </p:style>
        <p:txBody>
          <a:bodyPr rtlCol="0" anchor="ctr"/>
          <a:lstStyle/>
          <a:p>
            <a:pPr algn="ctr"/>
            <a:endParaRPr lang="ru-RU"/>
          </a:p>
        </p:txBody>
      </p:sp>
      <p:sp>
        <p:nvSpPr>
          <p:cNvPr id="6" name="Овал 5"/>
          <p:cNvSpPr/>
          <p:nvPr/>
        </p:nvSpPr>
        <p:spPr>
          <a:xfrm flipV="1">
            <a:off x="728662" y="4359696"/>
            <a:ext cx="891072" cy="808940"/>
          </a:xfrm>
          <a:prstGeom prst="ellipse">
            <a:avLst/>
          </a:prstGeom>
          <a:solidFill>
            <a:schemeClr val="tx1"/>
          </a:solidFill>
        </p:spPr>
        <p:style>
          <a:lnRef idx="0">
            <a:schemeClr val="accent2"/>
          </a:lnRef>
          <a:fillRef idx="3">
            <a:schemeClr val="accent2"/>
          </a:fillRef>
          <a:effectRef idx="3">
            <a:schemeClr val="accent2"/>
          </a:effectRef>
          <a:fontRef idx="minor">
            <a:schemeClr val="lt1"/>
          </a:fontRef>
        </p:style>
        <p:txBody>
          <a:bodyPr rtlCol="0" anchor="ctr"/>
          <a:lstStyle/>
          <a:p>
            <a:pPr algn="ctr"/>
            <a:endParaRPr lang="ru-RU"/>
          </a:p>
        </p:txBody>
      </p:sp>
      <p:sp>
        <p:nvSpPr>
          <p:cNvPr id="7" name="Овал 6"/>
          <p:cNvSpPr/>
          <p:nvPr/>
        </p:nvSpPr>
        <p:spPr>
          <a:xfrm flipV="1">
            <a:off x="728662" y="5741029"/>
            <a:ext cx="891072" cy="808940"/>
          </a:xfrm>
          <a:prstGeom prst="ellipse">
            <a:avLst/>
          </a:prstGeom>
          <a:solidFill>
            <a:schemeClr val="tx1"/>
          </a:solidFill>
        </p:spPr>
        <p:style>
          <a:lnRef idx="0">
            <a:schemeClr val="accent2"/>
          </a:lnRef>
          <a:fillRef idx="3">
            <a:schemeClr val="accent2"/>
          </a:fillRef>
          <a:effectRef idx="3">
            <a:schemeClr val="accent2"/>
          </a:effectRef>
          <a:fontRef idx="minor">
            <a:schemeClr val="lt1"/>
          </a:fontRef>
        </p:style>
        <p:txBody>
          <a:bodyPr rtlCol="0" anchor="ctr"/>
          <a:lstStyle/>
          <a:p>
            <a:pPr algn="ctr"/>
            <a:endParaRPr lang="ru-RU"/>
          </a:p>
        </p:txBody>
      </p:sp>
      <p:sp>
        <p:nvSpPr>
          <p:cNvPr id="4" name="Прямоугольник 3"/>
          <p:cNvSpPr/>
          <p:nvPr/>
        </p:nvSpPr>
        <p:spPr>
          <a:xfrm>
            <a:off x="1862622" y="4441000"/>
            <a:ext cx="3647152" cy="646331"/>
          </a:xfrm>
          <a:prstGeom prst="rect">
            <a:avLst/>
          </a:prstGeom>
        </p:spPr>
        <p:txBody>
          <a:bodyPr wrap="none">
            <a:spAutoFit/>
          </a:bodyPr>
          <a:lstStyle/>
          <a:p>
            <a:r>
              <a:rPr lang="en-US" sz="3600" dirty="0">
                <a:latin typeface="Times New Roman" panose="02020603050405020304" pitchFamily="18" charset="0"/>
                <a:cs typeface="Times New Roman" panose="02020603050405020304" pitchFamily="18" charset="0"/>
              </a:rPr>
              <a:t>Evgeni </a:t>
            </a:r>
            <a:r>
              <a:rPr lang="en-US" sz="3600" dirty="0" err="1" smtClean="0">
                <a:latin typeface="Times New Roman" panose="02020603050405020304" pitchFamily="18" charset="0"/>
                <a:cs typeface="Times New Roman" panose="02020603050405020304" pitchFamily="18" charset="0"/>
              </a:rPr>
              <a:t>Plushenko</a:t>
            </a:r>
            <a:r>
              <a:rPr lang="en-US" sz="3600" dirty="0" smtClean="0">
                <a:latin typeface="Times New Roman" panose="02020603050405020304" pitchFamily="18" charset="0"/>
                <a:cs typeface="Times New Roman" panose="02020603050405020304" pitchFamily="18" charset="0"/>
              </a:rPr>
              <a:t> </a:t>
            </a:r>
            <a:endParaRPr lang="ru-RU" sz="3600" dirty="0">
              <a:latin typeface="Times New Roman" panose="02020603050405020304" pitchFamily="18" charset="0"/>
              <a:cs typeface="Times New Roman" panose="02020603050405020304" pitchFamily="18" charset="0"/>
            </a:endParaRPr>
          </a:p>
        </p:txBody>
      </p:sp>
      <p:sp>
        <p:nvSpPr>
          <p:cNvPr id="8" name="Прямоугольник 7"/>
          <p:cNvSpPr/>
          <p:nvPr/>
        </p:nvSpPr>
        <p:spPr>
          <a:xfrm>
            <a:off x="1862622" y="5822333"/>
            <a:ext cx="3677866" cy="646331"/>
          </a:xfrm>
          <a:prstGeom prst="rect">
            <a:avLst/>
          </a:prstGeom>
        </p:spPr>
        <p:txBody>
          <a:bodyPr wrap="none">
            <a:spAutoFit/>
          </a:bodyPr>
          <a:lstStyle/>
          <a:p>
            <a:r>
              <a:rPr lang="en-US" sz="3600" dirty="0">
                <a:latin typeface="Times New Roman" panose="02020603050405020304" pitchFamily="18" charset="0"/>
                <a:cs typeface="Times New Roman" panose="02020603050405020304" pitchFamily="18" charset="0"/>
              </a:rPr>
              <a:t>Yelena </a:t>
            </a:r>
            <a:r>
              <a:rPr lang="en-US" sz="3600" dirty="0" err="1">
                <a:latin typeface="Times New Roman" panose="02020603050405020304" pitchFamily="18" charset="0"/>
                <a:cs typeface="Times New Roman" panose="02020603050405020304" pitchFamily="18" charset="0"/>
              </a:rPr>
              <a:t>Isinbayeva</a:t>
            </a:r>
            <a:r>
              <a:rPr lang="en-US" sz="3600" dirty="0">
                <a:latin typeface="Times New Roman" panose="02020603050405020304" pitchFamily="18" charset="0"/>
                <a:cs typeface="Times New Roman" panose="02020603050405020304" pitchFamily="18" charset="0"/>
              </a:rPr>
              <a:t> </a:t>
            </a:r>
            <a:endParaRPr lang="ru-RU" sz="3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37316854"/>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5"/>
                    </p:tgtEl>
                  </p:cond>
                </p:stCondLst>
                <p:endSync evt="end" delay="0">
                  <p:rtn val="all"/>
                </p:endSync>
                <p:childTnLst>
                  <p:par>
                    <p:cTn id="3" fill="hold">
                      <p:stCondLst>
                        <p:cond delay="0"/>
                      </p:stCondLst>
                      <p:childTnLst>
                        <p:par>
                          <p:cTn id="4" fill="hold">
                            <p:stCondLst>
                              <p:cond delay="0"/>
                            </p:stCondLst>
                            <p:childTnLst>
                              <p:par>
                                <p:cTn id="5" presetID="27" presetClass="emph" presetSubtype="0" repeatCount="4000" fill="remove" grpId="0" nodeType="clickEffect">
                                  <p:stCondLst>
                                    <p:cond delay="0"/>
                                  </p:stCondLst>
                                  <p:childTnLst>
                                    <p:animClr clrSpc="rgb" dir="cw">
                                      <p:cBhvr override="childStyle">
                                        <p:cTn id="6" dur="500" autoRev="1" fill="remove"/>
                                        <p:tgtEl>
                                          <p:spTgt spid="5"/>
                                        </p:tgtEl>
                                        <p:attrNameLst>
                                          <p:attrName>style.color</p:attrName>
                                        </p:attrNameLst>
                                      </p:cBhvr>
                                      <p:to>
                                        <a:schemeClr val="tx1"/>
                                      </p:to>
                                    </p:animClr>
                                    <p:animClr clrSpc="rgb" dir="cw">
                                      <p:cBhvr>
                                        <p:cTn id="7" dur="500" autoRev="1" fill="remove"/>
                                        <p:tgtEl>
                                          <p:spTgt spid="5"/>
                                        </p:tgtEl>
                                        <p:attrNameLst>
                                          <p:attrName>fillcolor</p:attrName>
                                        </p:attrNameLst>
                                      </p:cBhvr>
                                      <p:to>
                                        <a:schemeClr val="tx1"/>
                                      </p:to>
                                    </p:animClr>
                                    <p:set>
                                      <p:cBhvr>
                                        <p:cTn id="8" dur="500" autoRev="1" fill="remove"/>
                                        <p:tgtEl>
                                          <p:spTgt spid="5"/>
                                        </p:tgtEl>
                                        <p:attrNameLst>
                                          <p:attrName>fill.type</p:attrName>
                                        </p:attrNameLst>
                                      </p:cBhvr>
                                      <p:to>
                                        <p:strVal val="solid"/>
                                      </p:to>
                                    </p:set>
                                    <p:set>
                                      <p:cBhvr>
                                        <p:cTn id="9" dur="500" autoRev="1" fill="remove"/>
                                        <p:tgtEl>
                                          <p:spTgt spid="5"/>
                                        </p:tgtEl>
                                        <p:attrNameLst>
                                          <p:attrName>fill.on</p:attrName>
                                        </p:attrNameLst>
                                      </p:cBhvr>
                                      <p:to>
                                        <p:strVal val="true"/>
                                      </p:to>
                                    </p:set>
                                  </p:childTnLst>
                                  <p:subTnLst>
                                    <p:animClr clrSpc="rgb" dir="cw">
                                      <p:cBhvr override="childStyle">
                                        <p:cTn dur="1" fill="hold" display="0" masterRel="nextClick" afterEffect="1"/>
                                        <p:tgtEl>
                                          <p:spTgt spid="5"/>
                                        </p:tgtEl>
                                        <p:attrNameLst>
                                          <p:attrName>ppt_c</p:attrName>
                                        </p:attrNameLst>
                                      </p:cBhvr>
                                      <p:to>
                                        <a:srgbClr val="00FF00"/>
                                      </p:to>
                                    </p:animClr>
                                  </p:subTnLst>
                                </p:cTn>
                              </p:par>
                            </p:childTnLst>
                          </p:cTn>
                        </p:par>
                      </p:childTnLst>
                    </p:cTn>
                  </p:par>
                </p:childTnLst>
              </p:cTn>
              <p:nextCondLst>
                <p:cond evt="onClick" delay="0">
                  <p:tgtEl>
                    <p:spTgt spid="5"/>
                  </p:tgtEl>
                </p:cond>
              </p:nextCondLst>
            </p:seq>
            <p:seq concurrent="1" nextAc="seek">
              <p:cTn id="10" restart="whenNotActive" fill="hold" evtFilter="cancelBubble" nodeType="interactiveSeq">
                <p:stCondLst>
                  <p:cond evt="onClick" delay="0">
                    <p:tgtEl>
                      <p:spTgt spid="6"/>
                    </p:tgtEl>
                  </p:cond>
                </p:stCondLst>
                <p:endSync evt="end" delay="0">
                  <p:rtn val="all"/>
                </p:endSync>
                <p:childTnLst>
                  <p:par>
                    <p:cTn id="11" fill="hold">
                      <p:stCondLst>
                        <p:cond delay="0"/>
                      </p:stCondLst>
                      <p:childTnLst>
                        <p:par>
                          <p:cTn id="12" fill="hold">
                            <p:stCondLst>
                              <p:cond delay="0"/>
                            </p:stCondLst>
                            <p:childTnLst>
                              <p:par>
                                <p:cTn id="13" presetID="27" presetClass="emph" presetSubtype="0" repeatCount="4000" fill="remove" grpId="0" nodeType="clickEffect">
                                  <p:stCondLst>
                                    <p:cond delay="0"/>
                                  </p:stCondLst>
                                  <p:childTnLst>
                                    <p:animClr clrSpc="rgb" dir="cw">
                                      <p:cBhvr override="childStyle">
                                        <p:cTn id="14" dur="500" autoRev="1" fill="remove"/>
                                        <p:tgtEl>
                                          <p:spTgt spid="6"/>
                                        </p:tgtEl>
                                        <p:attrNameLst>
                                          <p:attrName>style.color</p:attrName>
                                        </p:attrNameLst>
                                      </p:cBhvr>
                                      <p:to>
                                        <a:schemeClr val="tx1"/>
                                      </p:to>
                                    </p:animClr>
                                    <p:animClr clrSpc="rgb" dir="cw">
                                      <p:cBhvr>
                                        <p:cTn id="15" dur="500" autoRev="1" fill="remove"/>
                                        <p:tgtEl>
                                          <p:spTgt spid="6"/>
                                        </p:tgtEl>
                                        <p:attrNameLst>
                                          <p:attrName>fillcolor</p:attrName>
                                        </p:attrNameLst>
                                      </p:cBhvr>
                                      <p:to>
                                        <a:schemeClr val="tx1"/>
                                      </p:to>
                                    </p:animClr>
                                    <p:set>
                                      <p:cBhvr>
                                        <p:cTn id="16" dur="500" autoRev="1" fill="remove"/>
                                        <p:tgtEl>
                                          <p:spTgt spid="6"/>
                                        </p:tgtEl>
                                        <p:attrNameLst>
                                          <p:attrName>fill.type</p:attrName>
                                        </p:attrNameLst>
                                      </p:cBhvr>
                                      <p:to>
                                        <p:strVal val="solid"/>
                                      </p:to>
                                    </p:set>
                                    <p:set>
                                      <p:cBhvr>
                                        <p:cTn id="17" dur="500" autoRev="1" fill="remove"/>
                                        <p:tgtEl>
                                          <p:spTgt spid="6"/>
                                        </p:tgtEl>
                                        <p:attrNameLst>
                                          <p:attrName>fill.on</p:attrName>
                                        </p:attrNameLst>
                                      </p:cBhvr>
                                      <p:to>
                                        <p:strVal val="true"/>
                                      </p:to>
                                    </p:set>
                                  </p:childTnLst>
                                  <p:subTnLst>
                                    <p:animClr clrSpc="rgb" dir="cw">
                                      <p:cBhvr override="childStyle">
                                        <p:cTn dur="1" fill="hold" display="0" masterRel="nextClick" afterEffect="1"/>
                                        <p:tgtEl>
                                          <p:spTgt spid="6"/>
                                        </p:tgtEl>
                                        <p:attrNameLst>
                                          <p:attrName>ppt_c</p:attrName>
                                        </p:attrNameLst>
                                      </p:cBhvr>
                                      <p:to>
                                        <a:srgbClr val="FF0000"/>
                                      </p:to>
                                    </p:animClr>
                                  </p:subTnLst>
                                </p:cTn>
                              </p:par>
                            </p:childTnLst>
                          </p:cTn>
                        </p:par>
                      </p:childTnLst>
                    </p:cTn>
                  </p:par>
                </p:childTnLst>
              </p:cTn>
              <p:nextCondLst>
                <p:cond evt="onClick" delay="0">
                  <p:tgtEl>
                    <p:spTgt spid="6"/>
                  </p:tgtEl>
                </p:cond>
              </p:nextCondLst>
            </p:seq>
            <p:seq concurrent="1" nextAc="seek">
              <p:cTn id="18" restart="whenNotActive" fill="hold" evtFilter="cancelBubble" nodeType="interactiveSeq">
                <p:stCondLst>
                  <p:cond evt="onClick" delay="0">
                    <p:tgtEl>
                      <p:spTgt spid="7"/>
                    </p:tgtEl>
                  </p:cond>
                </p:stCondLst>
                <p:endSync evt="end" delay="0">
                  <p:rtn val="all"/>
                </p:endSync>
                <p:childTnLst>
                  <p:par>
                    <p:cTn id="19" fill="hold">
                      <p:stCondLst>
                        <p:cond delay="0"/>
                      </p:stCondLst>
                      <p:childTnLst>
                        <p:par>
                          <p:cTn id="20" fill="hold">
                            <p:stCondLst>
                              <p:cond delay="0"/>
                            </p:stCondLst>
                            <p:childTnLst>
                              <p:par>
                                <p:cTn id="21" presetID="27" presetClass="emph" presetSubtype="0" repeatCount="4000" fill="remove" grpId="0" nodeType="clickEffect">
                                  <p:stCondLst>
                                    <p:cond delay="0"/>
                                  </p:stCondLst>
                                  <p:childTnLst>
                                    <p:animClr clrSpc="rgb" dir="cw">
                                      <p:cBhvr override="childStyle">
                                        <p:cTn id="22" dur="500" autoRev="1" fill="remove"/>
                                        <p:tgtEl>
                                          <p:spTgt spid="7"/>
                                        </p:tgtEl>
                                        <p:attrNameLst>
                                          <p:attrName>style.color</p:attrName>
                                        </p:attrNameLst>
                                      </p:cBhvr>
                                      <p:to>
                                        <a:schemeClr val="tx1"/>
                                      </p:to>
                                    </p:animClr>
                                    <p:animClr clrSpc="rgb" dir="cw">
                                      <p:cBhvr>
                                        <p:cTn id="23" dur="500" autoRev="1" fill="remove"/>
                                        <p:tgtEl>
                                          <p:spTgt spid="7"/>
                                        </p:tgtEl>
                                        <p:attrNameLst>
                                          <p:attrName>fillcolor</p:attrName>
                                        </p:attrNameLst>
                                      </p:cBhvr>
                                      <p:to>
                                        <a:schemeClr val="tx1"/>
                                      </p:to>
                                    </p:animClr>
                                    <p:set>
                                      <p:cBhvr>
                                        <p:cTn id="24" dur="500" autoRev="1" fill="remove"/>
                                        <p:tgtEl>
                                          <p:spTgt spid="7"/>
                                        </p:tgtEl>
                                        <p:attrNameLst>
                                          <p:attrName>fill.type</p:attrName>
                                        </p:attrNameLst>
                                      </p:cBhvr>
                                      <p:to>
                                        <p:strVal val="solid"/>
                                      </p:to>
                                    </p:set>
                                    <p:set>
                                      <p:cBhvr>
                                        <p:cTn id="25" dur="500" autoRev="1" fill="remove"/>
                                        <p:tgtEl>
                                          <p:spTgt spid="7"/>
                                        </p:tgtEl>
                                        <p:attrNameLst>
                                          <p:attrName>fill.on</p:attrName>
                                        </p:attrNameLst>
                                      </p:cBhvr>
                                      <p:to>
                                        <p:strVal val="true"/>
                                      </p:to>
                                    </p:set>
                                  </p:childTnLst>
                                  <p:subTnLst>
                                    <p:animClr clrSpc="rgb" dir="cw">
                                      <p:cBhvr override="childStyle">
                                        <p:cTn dur="1" fill="hold" display="0" masterRel="nextClick" afterEffect="1"/>
                                        <p:tgtEl>
                                          <p:spTgt spid="7"/>
                                        </p:tgtEl>
                                        <p:attrNameLst>
                                          <p:attrName>ppt_c</p:attrName>
                                        </p:attrNameLst>
                                      </p:cBhvr>
                                      <p:to>
                                        <a:srgbClr val="FF0000"/>
                                      </p:to>
                                    </p:animClr>
                                  </p:subTnLst>
                                </p:cTn>
                              </p:par>
                            </p:childTnLst>
                          </p:cTn>
                        </p:par>
                      </p:childTnLst>
                    </p:cTn>
                  </p:par>
                </p:childTnLst>
              </p:cTn>
              <p:nextCondLst>
                <p:cond evt="onClick" delay="0">
                  <p:tgtEl>
                    <p:spTgt spid="7"/>
                  </p:tgtEl>
                </p:cond>
              </p:nextCondLst>
            </p:seq>
          </p:childTnLst>
        </p:cTn>
      </p:par>
    </p:tnLst>
    <p:bldLst>
      <p:bldP spid="5" grpId="0" animBg="1"/>
      <p:bldP spid="6" grpId="0" animBg="1"/>
      <p:bldP spid="7"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666451" y="147877"/>
            <a:ext cx="11174696" cy="1938992"/>
          </a:xfrm>
          <a:prstGeom prst="rect">
            <a:avLst/>
          </a:prstGeom>
        </p:spPr>
        <p:txBody>
          <a:bodyPr wrap="square">
            <a:spAutoFit/>
          </a:bodyPr>
          <a:lstStyle/>
          <a:p>
            <a:r>
              <a:rPr lang="en-US" sz="4000" dirty="0" smtClean="0">
                <a:latin typeface="Times New Roman" panose="02020603050405020304" pitchFamily="18" charset="0"/>
                <a:cs typeface="Times New Roman" panose="02020603050405020304" pitchFamily="18" charset="0"/>
              </a:rPr>
              <a:t>He is an American </a:t>
            </a:r>
            <a:r>
              <a:rPr lang="en-US" sz="4000" dirty="0">
                <a:latin typeface="Times New Roman" panose="02020603050405020304" pitchFamily="18" charset="0"/>
                <a:cs typeface="Times New Roman" panose="02020603050405020304" pitchFamily="18" charset="0"/>
              </a:rPr>
              <a:t>actor, comedian and producer. He is </a:t>
            </a:r>
            <a:r>
              <a:rPr lang="en-US" sz="4000" dirty="0" smtClean="0">
                <a:latin typeface="Times New Roman" panose="02020603050405020304" pitchFamily="18" charset="0"/>
                <a:cs typeface="Times New Roman" panose="02020603050405020304" pitchFamily="18" charset="0"/>
              </a:rPr>
              <a:t>the best </a:t>
            </a:r>
            <a:r>
              <a:rPr lang="en-US" sz="4000" dirty="0">
                <a:latin typeface="Times New Roman" panose="02020603050405020304" pitchFamily="18" charset="0"/>
                <a:cs typeface="Times New Roman" panose="02020603050405020304" pitchFamily="18" charset="0"/>
              </a:rPr>
              <a:t>known for the films "Liar, Liar", "Bruce Almighty"</a:t>
            </a:r>
            <a:endParaRPr lang="ru-RU" sz="4000" dirty="0">
              <a:latin typeface="Times New Roman" panose="02020603050405020304" pitchFamily="18" charset="0"/>
              <a:cs typeface="Times New Roman" panose="02020603050405020304" pitchFamily="18" charset="0"/>
            </a:endParaRPr>
          </a:p>
        </p:txBody>
      </p:sp>
      <p:sp>
        <p:nvSpPr>
          <p:cNvPr id="3" name="Прямоугольник 2"/>
          <p:cNvSpPr/>
          <p:nvPr/>
        </p:nvSpPr>
        <p:spPr>
          <a:xfrm>
            <a:off x="1688612" y="5064337"/>
            <a:ext cx="2621230" cy="646331"/>
          </a:xfrm>
          <a:prstGeom prst="rect">
            <a:avLst/>
          </a:prstGeom>
        </p:spPr>
        <p:txBody>
          <a:bodyPr wrap="none">
            <a:spAutoFit/>
          </a:bodyPr>
          <a:lstStyle/>
          <a:p>
            <a:r>
              <a:rPr lang="en-US" sz="3600" dirty="0">
                <a:latin typeface="Times New Roman" panose="02020603050405020304" pitchFamily="18" charset="0"/>
                <a:cs typeface="Times New Roman" panose="02020603050405020304" pitchFamily="18" charset="0"/>
              </a:rPr>
              <a:t>James Kerry </a:t>
            </a:r>
            <a:endParaRPr lang="ru-RU" sz="3600" dirty="0">
              <a:latin typeface="Times New Roman" panose="02020603050405020304" pitchFamily="18" charset="0"/>
              <a:cs typeface="Times New Roman" panose="02020603050405020304" pitchFamily="18" charset="0"/>
            </a:endParaRPr>
          </a:p>
        </p:txBody>
      </p:sp>
      <p:sp>
        <p:nvSpPr>
          <p:cNvPr id="4" name="Прямоугольник 3"/>
          <p:cNvSpPr/>
          <p:nvPr/>
        </p:nvSpPr>
        <p:spPr>
          <a:xfrm>
            <a:off x="1688612" y="3722019"/>
            <a:ext cx="2287806" cy="646331"/>
          </a:xfrm>
          <a:prstGeom prst="rect">
            <a:avLst/>
          </a:prstGeom>
        </p:spPr>
        <p:txBody>
          <a:bodyPr wrap="none">
            <a:spAutoFit/>
          </a:bodyPr>
          <a:lstStyle/>
          <a:p>
            <a:r>
              <a:rPr lang="en-US" sz="3600" dirty="0">
                <a:latin typeface="Times New Roman" panose="02020603050405020304" pitchFamily="18" charset="0"/>
                <a:cs typeface="Times New Roman" panose="02020603050405020304" pitchFamily="18" charset="0"/>
              </a:rPr>
              <a:t>Ben Stiller </a:t>
            </a:r>
            <a:endParaRPr lang="ru-RU" sz="3600" dirty="0">
              <a:latin typeface="Times New Roman" panose="02020603050405020304" pitchFamily="18" charset="0"/>
              <a:cs typeface="Times New Roman" panose="02020603050405020304" pitchFamily="18" charset="0"/>
            </a:endParaRPr>
          </a:p>
        </p:txBody>
      </p:sp>
      <p:sp>
        <p:nvSpPr>
          <p:cNvPr id="5" name="Прямоугольник 4"/>
          <p:cNvSpPr/>
          <p:nvPr/>
        </p:nvSpPr>
        <p:spPr>
          <a:xfrm>
            <a:off x="1688612" y="2379701"/>
            <a:ext cx="2864887" cy="646331"/>
          </a:xfrm>
          <a:prstGeom prst="rect">
            <a:avLst/>
          </a:prstGeom>
        </p:spPr>
        <p:txBody>
          <a:bodyPr wrap="none">
            <a:spAutoFit/>
          </a:bodyPr>
          <a:lstStyle/>
          <a:p>
            <a:r>
              <a:rPr lang="en-US" sz="3600" dirty="0">
                <a:latin typeface="Times New Roman" panose="02020603050405020304" pitchFamily="18" charset="0"/>
                <a:cs typeface="Times New Roman" panose="02020603050405020304" pitchFamily="18" charset="0"/>
              </a:rPr>
              <a:t>Eddie Murphy</a:t>
            </a:r>
            <a:endParaRPr lang="ru-RU" sz="3600" dirty="0">
              <a:latin typeface="Times New Roman" panose="02020603050405020304" pitchFamily="18" charset="0"/>
              <a:cs typeface="Times New Roman" panose="02020603050405020304" pitchFamily="18" charset="0"/>
            </a:endParaRPr>
          </a:p>
        </p:txBody>
      </p:sp>
      <p:sp>
        <p:nvSpPr>
          <p:cNvPr id="7" name="Овал 6"/>
          <p:cNvSpPr/>
          <p:nvPr/>
        </p:nvSpPr>
        <p:spPr>
          <a:xfrm flipV="1">
            <a:off x="797540" y="4983033"/>
            <a:ext cx="891072" cy="808940"/>
          </a:xfrm>
          <a:prstGeom prst="ellipse">
            <a:avLst/>
          </a:prstGeom>
          <a:solidFill>
            <a:schemeClr val="tx1"/>
          </a:solidFill>
        </p:spPr>
        <p:style>
          <a:lnRef idx="0">
            <a:schemeClr val="accent2"/>
          </a:lnRef>
          <a:fillRef idx="3">
            <a:schemeClr val="accent2"/>
          </a:fillRef>
          <a:effectRef idx="3">
            <a:schemeClr val="accent2"/>
          </a:effectRef>
          <a:fontRef idx="minor">
            <a:schemeClr val="lt1"/>
          </a:fontRef>
        </p:style>
        <p:txBody>
          <a:bodyPr rtlCol="0" anchor="ctr"/>
          <a:lstStyle/>
          <a:p>
            <a:pPr algn="ctr"/>
            <a:endParaRPr lang="ru-RU"/>
          </a:p>
        </p:txBody>
      </p:sp>
      <p:sp>
        <p:nvSpPr>
          <p:cNvPr id="8" name="Овал 7"/>
          <p:cNvSpPr/>
          <p:nvPr/>
        </p:nvSpPr>
        <p:spPr>
          <a:xfrm flipV="1">
            <a:off x="797540" y="3640715"/>
            <a:ext cx="891072" cy="808940"/>
          </a:xfrm>
          <a:prstGeom prst="ellipse">
            <a:avLst/>
          </a:prstGeom>
          <a:solidFill>
            <a:schemeClr val="tx1"/>
          </a:solidFill>
        </p:spPr>
        <p:style>
          <a:lnRef idx="0">
            <a:schemeClr val="accent2"/>
          </a:lnRef>
          <a:fillRef idx="3">
            <a:schemeClr val="accent2"/>
          </a:fillRef>
          <a:effectRef idx="3">
            <a:schemeClr val="accent2"/>
          </a:effectRef>
          <a:fontRef idx="minor">
            <a:schemeClr val="lt1"/>
          </a:fontRef>
        </p:style>
        <p:txBody>
          <a:bodyPr rtlCol="0" anchor="ctr"/>
          <a:lstStyle/>
          <a:p>
            <a:pPr algn="ctr"/>
            <a:endParaRPr lang="ru-RU"/>
          </a:p>
        </p:txBody>
      </p:sp>
      <p:sp>
        <p:nvSpPr>
          <p:cNvPr id="9" name="Овал 8"/>
          <p:cNvSpPr/>
          <p:nvPr/>
        </p:nvSpPr>
        <p:spPr>
          <a:xfrm flipV="1">
            <a:off x="797540" y="2298397"/>
            <a:ext cx="891072" cy="808940"/>
          </a:xfrm>
          <a:prstGeom prst="ellipse">
            <a:avLst/>
          </a:prstGeom>
          <a:solidFill>
            <a:schemeClr val="tx1"/>
          </a:solidFill>
        </p:spPr>
        <p:style>
          <a:lnRef idx="0">
            <a:schemeClr val="accent2"/>
          </a:lnRef>
          <a:fillRef idx="3">
            <a:schemeClr val="accent2"/>
          </a:fillRef>
          <a:effectRef idx="3">
            <a:schemeClr val="accent2"/>
          </a:effectRef>
          <a:fontRef idx="minor">
            <a:schemeClr val="lt1"/>
          </a:fontRef>
        </p:style>
        <p:txBody>
          <a:bodyPr rtlCol="0" anchor="ctr"/>
          <a:lstStyle/>
          <a:p>
            <a:pPr algn="ctr"/>
            <a:endParaRPr lang="ru-RU"/>
          </a:p>
        </p:txBody>
      </p:sp>
    </p:spTree>
    <p:extLst>
      <p:ext uri="{BB962C8B-B14F-4D97-AF65-F5344CB8AC3E}">
        <p14:creationId xmlns:p14="http://schemas.microsoft.com/office/powerpoint/2010/main" val="3057341273"/>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7"/>
                    </p:tgtEl>
                  </p:cond>
                </p:stCondLst>
                <p:endSync evt="end" delay="0">
                  <p:rtn val="all"/>
                </p:endSync>
                <p:childTnLst>
                  <p:par>
                    <p:cTn id="3" fill="hold">
                      <p:stCondLst>
                        <p:cond delay="0"/>
                      </p:stCondLst>
                      <p:childTnLst>
                        <p:par>
                          <p:cTn id="4" fill="hold">
                            <p:stCondLst>
                              <p:cond delay="0"/>
                            </p:stCondLst>
                            <p:childTnLst>
                              <p:par>
                                <p:cTn id="5" presetID="27" presetClass="emph" presetSubtype="0" repeatCount="4000" fill="remove" grpId="0" nodeType="clickEffect">
                                  <p:stCondLst>
                                    <p:cond delay="0"/>
                                  </p:stCondLst>
                                  <p:childTnLst>
                                    <p:animClr clrSpc="rgb" dir="cw">
                                      <p:cBhvr override="childStyle">
                                        <p:cTn id="6" dur="500" autoRev="1" fill="remove"/>
                                        <p:tgtEl>
                                          <p:spTgt spid="7"/>
                                        </p:tgtEl>
                                        <p:attrNameLst>
                                          <p:attrName>style.color</p:attrName>
                                        </p:attrNameLst>
                                      </p:cBhvr>
                                      <p:to>
                                        <a:schemeClr val="tx1"/>
                                      </p:to>
                                    </p:animClr>
                                    <p:animClr clrSpc="rgb" dir="cw">
                                      <p:cBhvr>
                                        <p:cTn id="7" dur="500" autoRev="1" fill="remove"/>
                                        <p:tgtEl>
                                          <p:spTgt spid="7"/>
                                        </p:tgtEl>
                                        <p:attrNameLst>
                                          <p:attrName>fillcolor</p:attrName>
                                        </p:attrNameLst>
                                      </p:cBhvr>
                                      <p:to>
                                        <a:schemeClr val="tx1"/>
                                      </p:to>
                                    </p:animClr>
                                    <p:set>
                                      <p:cBhvr>
                                        <p:cTn id="8" dur="500" autoRev="1" fill="remove"/>
                                        <p:tgtEl>
                                          <p:spTgt spid="7"/>
                                        </p:tgtEl>
                                        <p:attrNameLst>
                                          <p:attrName>fill.type</p:attrName>
                                        </p:attrNameLst>
                                      </p:cBhvr>
                                      <p:to>
                                        <p:strVal val="solid"/>
                                      </p:to>
                                    </p:set>
                                    <p:set>
                                      <p:cBhvr>
                                        <p:cTn id="9" dur="500" autoRev="1" fill="remove"/>
                                        <p:tgtEl>
                                          <p:spTgt spid="7"/>
                                        </p:tgtEl>
                                        <p:attrNameLst>
                                          <p:attrName>fill.on</p:attrName>
                                        </p:attrNameLst>
                                      </p:cBhvr>
                                      <p:to>
                                        <p:strVal val="true"/>
                                      </p:to>
                                    </p:set>
                                  </p:childTnLst>
                                  <p:subTnLst>
                                    <p:animClr clrSpc="rgb" dir="cw">
                                      <p:cBhvr override="childStyle">
                                        <p:cTn dur="1" fill="hold" display="0" masterRel="nextClick" afterEffect="1"/>
                                        <p:tgtEl>
                                          <p:spTgt spid="7"/>
                                        </p:tgtEl>
                                        <p:attrNameLst>
                                          <p:attrName>ppt_c</p:attrName>
                                        </p:attrNameLst>
                                      </p:cBhvr>
                                      <p:to>
                                        <a:srgbClr val="00FF00"/>
                                      </p:to>
                                    </p:animClr>
                                  </p:subTnLst>
                                </p:cTn>
                              </p:par>
                            </p:childTnLst>
                          </p:cTn>
                        </p:par>
                      </p:childTnLst>
                    </p:cTn>
                  </p:par>
                </p:childTnLst>
              </p:cTn>
              <p:nextCondLst>
                <p:cond evt="onClick" delay="0">
                  <p:tgtEl>
                    <p:spTgt spid="7"/>
                  </p:tgtEl>
                </p:cond>
              </p:nextCondLst>
            </p:seq>
            <p:seq concurrent="1" nextAc="seek">
              <p:cTn id="10" restart="whenNotActive" fill="hold" evtFilter="cancelBubble" nodeType="interactiveSeq">
                <p:stCondLst>
                  <p:cond evt="onClick" delay="0">
                    <p:tgtEl>
                      <p:spTgt spid="8"/>
                    </p:tgtEl>
                  </p:cond>
                </p:stCondLst>
                <p:endSync evt="end" delay="0">
                  <p:rtn val="all"/>
                </p:endSync>
                <p:childTnLst>
                  <p:par>
                    <p:cTn id="11" fill="hold">
                      <p:stCondLst>
                        <p:cond delay="0"/>
                      </p:stCondLst>
                      <p:childTnLst>
                        <p:par>
                          <p:cTn id="12" fill="hold">
                            <p:stCondLst>
                              <p:cond delay="0"/>
                            </p:stCondLst>
                            <p:childTnLst>
                              <p:par>
                                <p:cTn id="13" presetID="27" presetClass="emph" presetSubtype="0" repeatCount="4000" fill="remove" grpId="0" nodeType="clickEffect">
                                  <p:stCondLst>
                                    <p:cond delay="0"/>
                                  </p:stCondLst>
                                  <p:childTnLst>
                                    <p:animClr clrSpc="rgb" dir="cw">
                                      <p:cBhvr override="childStyle">
                                        <p:cTn id="14" dur="500" autoRev="1" fill="remove"/>
                                        <p:tgtEl>
                                          <p:spTgt spid="8"/>
                                        </p:tgtEl>
                                        <p:attrNameLst>
                                          <p:attrName>style.color</p:attrName>
                                        </p:attrNameLst>
                                      </p:cBhvr>
                                      <p:to>
                                        <a:schemeClr val="tx1"/>
                                      </p:to>
                                    </p:animClr>
                                    <p:animClr clrSpc="rgb" dir="cw">
                                      <p:cBhvr>
                                        <p:cTn id="15" dur="500" autoRev="1" fill="remove"/>
                                        <p:tgtEl>
                                          <p:spTgt spid="8"/>
                                        </p:tgtEl>
                                        <p:attrNameLst>
                                          <p:attrName>fillcolor</p:attrName>
                                        </p:attrNameLst>
                                      </p:cBhvr>
                                      <p:to>
                                        <a:schemeClr val="tx1"/>
                                      </p:to>
                                    </p:animClr>
                                    <p:set>
                                      <p:cBhvr>
                                        <p:cTn id="16" dur="500" autoRev="1" fill="remove"/>
                                        <p:tgtEl>
                                          <p:spTgt spid="8"/>
                                        </p:tgtEl>
                                        <p:attrNameLst>
                                          <p:attrName>fill.type</p:attrName>
                                        </p:attrNameLst>
                                      </p:cBhvr>
                                      <p:to>
                                        <p:strVal val="solid"/>
                                      </p:to>
                                    </p:set>
                                    <p:set>
                                      <p:cBhvr>
                                        <p:cTn id="17" dur="500" autoRev="1" fill="remove"/>
                                        <p:tgtEl>
                                          <p:spTgt spid="8"/>
                                        </p:tgtEl>
                                        <p:attrNameLst>
                                          <p:attrName>fill.on</p:attrName>
                                        </p:attrNameLst>
                                      </p:cBhvr>
                                      <p:to>
                                        <p:strVal val="true"/>
                                      </p:to>
                                    </p:set>
                                  </p:childTnLst>
                                  <p:subTnLst>
                                    <p:animClr clrSpc="rgb" dir="cw">
                                      <p:cBhvr override="childStyle">
                                        <p:cTn dur="1" fill="hold" display="0" masterRel="nextClick" afterEffect="1"/>
                                        <p:tgtEl>
                                          <p:spTgt spid="8"/>
                                        </p:tgtEl>
                                        <p:attrNameLst>
                                          <p:attrName>ppt_c</p:attrName>
                                        </p:attrNameLst>
                                      </p:cBhvr>
                                      <p:to>
                                        <a:srgbClr val="FF0000"/>
                                      </p:to>
                                    </p:animClr>
                                  </p:subTnLst>
                                </p:cTn>
                              </p:par>
                            </p:childTnLst>
                          </p:cTn>
                        </p:par>
                      </p:childTnLst>
                    </p:cTn>
                  </p:par>
                </p:childTnLst>
              </p:cTn>
              <p:nextCondLst>
                <p:cond evt="onClick" delay="0">
                  <p:tgtEl>
                    <p:spTgt spid="8"/>
                  </p:tgtEl>
                </p:cond>
              </p:nextCondLst>
            </p:seq>
            <p:seq concurrent="1" nextAc="seek">
              <p:cTn id="18" restart="whenNotActive" fill="hold" evtFilter="cancelBubble" nodeType="interactiveSeq">
                <p:stCondLst>
                  <p:cond evt="onClick" delay="0">
                    <p:tgtEl>
                      <p:spTgt spid="9"/>
                    </p:tgtEl>
                  </p:cond>
                </p:stCondLst>
                <p:endSync evt="end" delay="0">
                  <p:rtn val="all"/>
                </p:endSync>
                <p:childTnLst>
                  <p:par>
                    <p:cTn id="19" fill="hold">
                      <p:stCondLst>
                        <p:cond delay="0"/>
                      </p:stCondLst>
                      <p:childTnLst>
                        <p:par>
                          <p:cTn id="20" fill="hold">
                            <p:stCondLst>
                              <p:cond delay="0"/>
                            </p:stCondLst>
                            <p:childTnLst>
                              <p:par>
                                <p:cTn id="21" presetID="27" presetClass="emph" presetSubtype="0" repeatCount="4000" fill="remove" grpId="0" nodeType="clickEffect">
                                  <p:stCondLst>
                                    <p:cond delay="0"/>
                                  </p:stCondLst>
                                  <p:childTnLst>
                                    <p:animClr clrSpc="rgb" dir="cw">
                                      <p:cBhvr override="childStyle">
                                        <p:cTn id="22" dur="500" autoRev="1" fill="remove"/>
                                        <p:tgtEl>
                                          <p:spTgt spid="9"/>
                                        </p:tgtEl>
                                        <p:attrNameLst>
                                          <p:attrName>style.color</p:attrName>
                                        </p:attrNameLst>
                                      </p:cBhvr>
                                      <p:to>
                                        <a:schemeClr val="tx1"/>
                                      </p:to>
                                    </p:animClr>
                                    <p:animClr clrSpc="rgb" dir="cw">
                                      <p:cBhvr>
                                        <p:cTn id="23" dur="500" autoRev="1" fill="remove"/>
                                        <p:tgtEl>
                                          <p:spTgt spid="9"/>
                                        </p:tgtEl>
                                        <p:attrNameLst>
                                          <p:attrName>fillcolor</p:attrName>
                                        </p:attrNameLst>
                                      </p:cBhvr>
                                      <p:to>
                                        <a:schemeClr val="tx1"/>
                                      </p:to>
                                    </p:animClr>
                                    <p:set>
                                      <p:cBhvr>
                                        <p:cTn id="24" dur="500" autoRev="1" fill="remove"/>
                                        <p:tgtEl>
                                          <p:spTgt spid="9"/>
                                        </p:tgtEl>
                                        <p:attrNameLst>
                                          <p:attrName>fill.type</p:attrName>
                                        </p:attrNameLst>
                                      </p:cBhvr>
                                      <p:to>
                                        <p:strVal val="solid"/>
                                      </p:to>
                                    </p:set>
                                    <p:set>
                                      <p:cBhvr>
                                        <p:cTn id="25" dur="500" autoRev="1" fill="remove"/>
                                        <p:tgtEl>
                                          <p:spTgt spid="9"/>
                                        </p:tgtEl>
                                        <p:attrNameLst>
                                          <p:attrName>fill.on</p:attrName>
                                        </p:attrNameLst>
                                      </p:cBhvr>
                                      <p:to>
                                        <p:strVal val="true"/>
                                      </p:to>
                                    </p:set>
                                  </p:childTnLst>
                                  <p:subTnLst>
                                    <p:animClr clrSpc="rgb" dir="cw">
                                      <p:cBhvr override="childStyle">
                                        <p:cTn dur="1" fill="hold" display="0" masterRel="nextClick" afterEffect="1"/>
                                        <p:tgtEl>
                                          <p:spTgt spid="9"/>
                                        </p:tgtEl>
                                        <p:attrNameLst>
                                          <p:attrName>ppt_c</p:attrName>
                                        </p:attrNameLst>
                                      </p:cBhvr>
                                      <p:to>
                                        <a:srgbClr val="FF0000"/>
                                      </p:to>
                                    </p:animClr>
                                  </p:subTnLst>
                                </p:cTn>
                              </p:par>
                            </p:childTnLst>
                          </p:cTn>
                        </p:par>
                      </p:childTnLst>
                    </p:cTn>
                  </p:par>
                </p:childTnLst>
              </p:cTn>
              <p:nextCondLst>
                <p:cond evt="onClick" delay="0">
                  <p:tgtEl>
                    <p:spTgt spid="9"/>
                  </p:tgtEl>
                </p:cond>
              </p:nextCondLst>
            </p:seq>
          </p:childTnLst>
        </p:cTn>
      </p:par>
    </p:tnLst>
    <p:bldLst>
      <p:bldP spid="7" grpId="0" animBg="1"/>
      <p:bldP spid="8" grpId="0" animBg="1"/>
      <p:bldP spid="9"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685800" y="100787"/>
            <a:ext cx="10572750" cy="2554545"/>
          </a:xfrm>
          <a:prstGeom prst="rect">
            <a:avLst/>
          </a:prstGeom>
        </p:spPr>
        <p:txBody>
          <a:bodyPr wrap="square">
            <a:spAutoFit/>
          </a:bodyPr>
          <a:lstStyle/>
          <a:p>
            <a:r>
              <a:rPr lang="en-US" sz="4000" dirty="0" smtClean="0">
                <a:latin typeface="Times New Roman" panose="02020603050405020304" pitchFamily="18" charset="0"/>
                <a:cs typeface="Times New Roman" panose="02020603050405020304" pitchFamily="18" charset="0"/>
              </a:rPr>
              <a:t>He is the winner of bodybuilding prizes, holder of the title "Mr. Olympia". He is organizer of the Arnold Classic competition. He also starred in the films "Terminator", "Junior" and many other films.</a:t>
            </a:r>
            <a:endParaRPr lang="ru-RU" sz="4000" dirty="0">
              <a:latin typeface="Times New Roman" panose="02020603050405020304" pitchFamily="18" charset="0"/>
              <a:cs typeface="Times New Roman" panose="02020603050405020304" pitchFamily="18" charset="0"/>
            </a:endParaRPr>
          </a:p>
        </p:txBody>
      </p:sp>
      <p:sp>
        <p:nvSpPr>
          <p:cNvPr id="3" name="Прямоугольник 2"/>
          <p:cNvSpPr/>
          <p:nvPr/>
        </p:nvSpPr>
        <p:spPr>
          <a:xfrm>
            <a:off x="1576872" y="4580058"/>
            <a:ext cx="4775666" cy="646331"/>
          </a:xfrm>
          <a:prstGeom prst="rect">
            <a:avLst/>
          </a:prstGeom>
        </p:spPr>
        <p:txBody>
          <a:bodyPr wrap="none">
            <a:spAutoFit/>
          </a:bodyPr>
          <a:lstStyle/>
          <a:p>
            <a:r>
              <a:rPr lang="en-US" sz="3600" dirty="0">
                <a:latin typeface="Times New Roman" panose="02020603050405020304" pitchFamily="18" charset="0"/>
                <a:cs typeface="Times New Roman" panose="02020603050405020304" pitchFamily="18" charset="0"/>
              </a:rPr>
              <a:t>Arnold Schwarzenegger </a:t>
            </a:r>
            <a:endParaRPr lang="ru-RU" sz="3600" dirty="0">
              <a:latin typeface="Times New Roman" panose="02020603050405020304" pitchFamily="18" charset="0"/>
              <a:cs typeface="Times New Roman" panose="02020603050405020304" pitchFamily="18" charset="0"/>
            </a:endParaRPr>
          </a:p>
        </p:txBody>
      </p:sp>
      <p:sp>
        <p:nvSpPr>
          <p:cNvPr id="4" name="Прямоугольник 3"/>
          <p:cNvSpPr/>
          <p:nvPr/>
        </p:nvSpPr>
        <p:spPr>
          <a:xfrm>
            <a:off x="1576872" y="3244499"/>
            <a:ext cx="2345322" cy="646331"/>
          </a:xfrm>
          <a:prstGeom prst="rect">
            <a:avLst/>
          </a:prstGeom>
        </p:spPr>
        <p:txBody>
          <a:bodyPr wrap="none">
            <a:spAutoFit/>
          </a:bodyPr>
          <a:lstStyle/>
          <a:p>
            <a:r>
              <a:rPr lang="en-US" sz="3600" dirty="0">
                <a:latin typeface="Times New Roman" panose="02020603050405020304" pitchFamily="18" charset="0"/>
                <a:cs typeface="Times New Roman" panose="02020603050405020304" pitchFamily="18" charset="0"/>
              </a:rPr>
              <a:t>Tom Cruise</a:t>
            </a:r>
            <a:endParaRPr lang="ru-RU" sz="3600" dirty="0">
              <a:latin typeface="Times New Roman" panose="02020603050405020304" pitchFamily="18" charset="0"/>
              <a:cs typeface="Times New Roman" panose="02020603050405020304" pitchFamily="18" charset="0"/>
            </a:endParaRPr>
          </a:p>
        </p:txBody>
      </p:sp>
      <p:sp>
        <p:nvSpPr>
          <p:cNvPr id="5" name="Прямоугольник 4"/>
          <p:cNvSpPr/>
          <p:nvPr/>
        </p:nvSpPr>
        <p:spPr>
          <a:xfrm>
            <a:off x="1576872" y="5845565"/>
            <a:ext cx="2620076" cy="646331"/>
          </a:xfrm>
          <a:prstGeom prst="rect">
            <a:avLst/>
          </a:prstGeom>
        </p:spPr>
        <p:txBody>
          <a:bodyPr wrap="none">
            <a:spAutoFit/>
          </a:bodyPr>
          <a:lstStyle/>
          <a:p>
            <a:r>
              <a:rPr lang="en-US" sz="3600" dirty="0" smtClean="0">
                <a:latin typeface="Times New Roman" panose="02020603050405020304" pitchFamily="18" charset="0"/>
                <a:cs typeface="Times New Roman" panose="02020603050405020304" pitchFamily="18" charset="0"/>
              </a:rPr>
              <a:t>Bruce </a:t>
            </a:r>
            <a:r>
              <a:rPr lang="en-US" sz="3600" dirty="0">
                <a:latin typeface="Times New Roman" panose="02020603050405020304" pitchFamily="18" charset="0"/>
                <a:cs typeface="Times New Roman" panose="02020603050405020304" pitchFamily="18" charset="0"/>
              </a:rPr>
              <a:t>Willis </a:t>
            </a:r>
            <a:endParaRPr lang="ru-RU" sz="3600" dirty="0">
              <a:latin typeface="Times New Roman" panose="02020603050405020304" pitchFamily="18" charset="0"/>
              <a:cs typeface="Times New Roman" panose="02020603050405020304" pitchFamily="18" charset="0"/>
            </a:endParaRPr>
          </a:p>
        </p:txBody>
      </p:sp>
      <p:sp>
        <p:nvSpPr>
          <p:cNvPr id="6" name="Овал 5"/>
          <p:cNvSpPr/>
          <p:nvPr/>
        </p:nvSpPr>
        <p:spPr>
          <a:xfrm flipV="1">
            <a:off x="685800" y="3163195"/>
            <a:ext cx="891072" cy="808940"/>
          </a:xfrm>
          <a:prstGeom prst="ellipse">
            <a:avLst/>
          </a:prstGeom>
          <a:solidFill>
            <a:schemeClr val="tx1"/>
          </a:solidFill>
        </p:spPr>
        <p:style>
          <a:lnRef idx="0">
            <a:schemeClr val="accent2"/>
          </a:lnRef>
          <a:fillRef idx="3">
            <a:schemeClr val="accent2"/>
          </a:fillRef>
          <a:effectRef idx="3">
            <a:schemeClr val="accent2"/>
          </a:effectRef>
          <a:fontRef idx="minor">
            <a:schemeClr val="lt1"/>
          </a:fontRef>
        </p:style>
        <p:txBody>
          <a:bodyPr rtlCol="0" anchor="ctr"/>
          <a:lstStyle/>
          <a:p>
            <a:pPr algn="ctr"/>
            <a:endParaRPr lang="ru-RU"/>
          </a:p>
        </p:txBody>
      </p:sp>
      <p:sp>
        <p:nvSpPr>
          <p:cNvPr id="7" name="Овал 6"/>
          <p:cNvSpPr/>
          <p:nvPr/>
        </p:nvSpPr>
        <p:spPr>
          <a:xfrm flipV="1">
            <a:off x="685800" y="5764261"/>
            <a:ext cx="891072" cy="808940"/>
          </a:xfrm>
          <a:prstGeom prst="ellipse">
            <a:avLst/>
          </a:prstGeom>
          <a:solidFill>
            <a:schemeClr val="tx1"/>
          </a:solidFill>
        </p:spPr>
        <p:style>
          <a:lnRef idx="0">
            <a:schemeClr val="accent2"/>
          </a:lnRef>
          <a:fillRef idx="3">
            <a:schemeClr val="accent2"/>
          </a:fillRef>
          <a:effectRef idx="3">
            <a:schemeClr val="accent2"/>
          </a:effectRef>
          <a:fontRef idx="minor">
            <a:schemeClr val="lt1"/>
          </a:fontRef>
        </p:style>
        <p:txBody>
          <a:bodyPr rtlCol="0" anchor="ctr"/>
          <a:lstStyle/>
          <a:p>
            <a:pPr algn="ctr"/>
            <a:endParaRPr lang="ru-RU"/>
          </a:p>
        </p:txBody>
      </p:sp>
      <p:sp>
        <p:nvSpPr>
          <p:cNvPr id="8" name="Овал 7"/>
          <p:cNvSpPr/>
          <p:nvPr/>
        </p:nvSpPr>
        <p:spPr>
          <a:xfrm flipV="1">
            <a:off x="685800" y="4463728"/>
            <a:ext cx="891072" cy="808940"/>
          </a:xfrm>
          <a:prstGeom prst="ellipse">
            <a:avLst/>
          </a:prstGeom>
          <a:solidFill>
            <a:schemeClr val="tx1"/>
          </a:solidFill>
        </p:spPr>
        <p:style>
          <a:lnRef idx="0">
            <a:schemeClr val="accent2"/>
          </a:lnRef>
          <a:fillRef idx="3">
            <a:schemeClr val="accent2"/>
          </a:fillRef>
          <a:effectRef idx="3">
            <a:schemeClr val="accent2"/>
          </a:effectRef>
          <a:fontRef idx="minor">
            <a:schemeClr val="lt1"/>
          </a:fontRef>
        </p:style>
        <p:txBody>
          <a:bodyPr rtlCol="0" anchor="ctr"/>
          <a:lstStyle/>
          <a:p>
            <a:pPr algn="ctr"/>
            <a:endParaRPr lang="ru-RU"/>
          </a:p>
        </p:txBody>
      </p:sp>
    </p:spTree>
    <p:extLst>
      <p:ext uri="{BB962C8B-B14F-4D97-AF65-F5344CB8AC3E}">
        <p14:creationId xmlns:p14="http://schemas.microsoft.com/office/powerpoint/2010/main" val="1395153092"/>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6"/>
                    </p:tgtEl>
                  </p:cond>
                </p:stCondLst>
                <p:endSync evt="end" delay="0">
                  <p:rtn val="all"/>
                </p:endSync>
                <p:childTnLst>
                  <p:par>
                    <p:cTn id="3" fill="hold">
                      <p:stCondLst>
                        <p:cond delay="0"/>
                      </p:stCondLst>
                      <p:childTnLst>
                        <p:par>
                          <p:cTn id="4" fill="hold">
                            <p:stCondLst>
                              <p:cond delay="0"/>
                            </p:stCondLst>
                            <p:childTnLst>
                              <p:par>
                                <p:cTn id="5" presetID="27" presetClass="emph" presetSubtype="0" repeatCount="4000" fill="remove" grpId="0" nodeType="clickEffect">
                                  <p:stCondLst>
                                    <p:cond delay="0"/>
                                  </p:stCondLst>
                                  <p:childTnLst>
                                    <p:animClr clrSpc="rgb" dir="cw">
                                      <p:cBhvr override="childStyle">
                                        <p:cTn id="6" dur="500" autoRev="1" fill="remove"/>
                                        <p:tgtEl>
                                          <p:spTgt spid="6"/>
                                        </p:tgtEl>
                                        <p:attrNameLst>
                                          <p:attrName>style.color</p:attrName>
                                        </p:attrNameLst>
                                      </p:cBhvr>
                                      <p:to>
                                        <a:schemeClr val="tx1"/>
                                      </p:to>
                                    </p:animClr>
                                    <p:animClr clrSpc="rgb" dir="cw">
                                      <p:cBhvr>
                                        <p:cTn id="7" dur="500" autoRev="1" fill="remove"/>
                                        <p:tgtEl>
                                          <p:spTgt spid="6"/>
                                        </p:tgtEl>
                                        <p:attrNameLst>
                                          <p:attrName>fillcolor</p:attrName>
                                        </p:attrNameLst>
                                      </p:cBhvr>
                                      <p:to>
                                        <a:schemeClr val="tx1"/>
                                      </p:to>
                                    </p:animClr>
                                    <p:set>
                                      <p:cBhvr>
                                        <p:cTn id="8" dur="500" autoRev="1" fill="remove"/>
                                        <p:tgtEl>
                                          <p:spTgt spid="6"/>
                                        </p:tgtEl>
                                        <p:attrNameLst>
                                          <p:attrName>fill.type</p:attrName>
                                        </p:attrNameLst>
                                      </p:cBhvr>
                                      <p:to>
                                        <p:strVal val="solid"/>
                                      </p:to>
                                    </p:set>
                                    <p:set>
                                      <p:cBhvr>
                                        <p:cTn id="9" dur="500" autoRev="1" fill="remove"/>
                                        <p:tgtEl>
                                          <p:spTgt spid="6"/>
                                        </p:tgtEl>
                                        <p:attrNameLst>
                                          <p:attrName>fill.on</p:attrName>
                                        </p:attrNameLst>
                                      </p:cBhvr>
                                      <p:to>
                                        <p:strVal val="true"/>
                                      </p:to>
                                    </p:set>
                                  </p:childTnLst>
                                  <p:subTnLst>
                                    <p:animClr clrSpc="rgb" dir="cw">
                                      <p:cBhvr override="childStyle">
                                        <p:cTn dur="1" fill="hold" display="0" masterRel="nextClick" afterEffect="1"/>
                                        <p:tgtEl>
                                          <p:spTgt spid="6"/>
                                        </p:tgtEl>
                                        <p:attrNameLst>
                                          <p:attrName>ppt_c</p:attrName>
                                        </p:attrNameLst>
                                      </p:cBhvr>
                                      <p:to>
                                        <a:srgbClr val="FF0000"/>
                                      </p:to>
                                    </p:animClr>
                                  </p:subTnLst>
                                </p:cTn>
                              </p:par>
                            </p:childTnLst>
                          </p:cTn>
                        </p:par>
                      </p:childTnLst>
                    </p:cTn>
                  </p:par>
                </p:childTnLst>
              </p:cTn>
              <p:nextCondLst>
                <p:cond evt="onClick" delay="0">
                  <p:tgtEl>
                    <p:spTgt spid="6"/>
                  </p:tgtEl>
                </p:cond>
              </p:nextCondLst>
            </p:seq>
            <p:seq concurrent="1" nextAc="seek">
              <p:cTn id="10" restart="whenNotActive" fill="hold" evtFilter="cancelBubble" nodeType="interactiveSeq">
                <p:stCondLst>
                  <p:cond evt="onClick" delay="0">
                    <p:tgtEl>
                      <p:spTgt spid="7"/>
                    </p:tgtEl>
                  </p:cond>
                </p:stCondLst>
                <p:endSync evt="end" delay="0">
                  <p:rtn val="all"/>
                </p:endSync>
                <p:childTnLst>
                  <p:par>
                    <p:cTn id="11" fill="hold">
                      <p:stCondLst>
                        <p:cond delay="0"/>
                      </p:stCondLst>
                      <p:childTnLst>
                        <p:par>
                          <p:cTn id="12" fill="hold">
                            <p:stCondLst>
                              <p:cond delay="0"/>
                            </p:stCondLst>
                            <p:childTnLst>
                              <p:par>
                                <p:cTn id="13" presetID="27" presetClass="emph" presetSubtype="0" repeatCount="4000" fill="remove" grpId="0" nodeType="clickEffect">
                                  <p:stCondLst>
                                    <p:cond delay="0"/>
                                  </p:stCondLst>
                                  <p:childTnLst>
                                    <p:animClr clrSpc="rgb" dir="cw">
                                      <p:cBhvr override="childStyle">
                                        <p:cTn id="14" dur="500" autoRev="1" fill="remove"/>
                                        <p:tgtEl>
                                          <p:spTgt spid="7"/>
                                        </p:tgtEl>
                                        <p:attrNameLst>
                                          <p:attrName>style.color</p:attrName>
                                        </p:attrNameLst>
                                      </p:cBhvr>
                                      <p:to>
                                        <a:schemeClr val="tx1"/>
                                      </p:to>
                                    </p:animClr>
                                    <p:animClr clrSpc="rgb" dir="cw">
                                      <p:cBhvr>
                                        <p:cTn id="15" dur="500" autoRev="1" fill="remove"/>
                                        <p:tgtEl>
                                          <p:spTgt spid="7"/>
                                        </p:tgtEl>
                                        <p:attrNameLst>
                                          <p:attrName>fillcolor</p:attrName>
                                        </p:attrNameLst>
                                      </p:cBhvr>
                                      <p:to>
                                        <a:schemeClr val="tx1"/>
                                      </p:to>
                                    </p:animClr>
                                    <p:set>
                                      <p:cBhvr>
                                        <p:cTn id="16" dur="500" autoRev="1" fill="remove"/>
                                        <p:tgtEl>
                                          <p:spTgt spid="7"/>
                                        </p:tgtEl>
                                        <p:attrNameLst>
                                          <p:attrName>fill.type</p:attrName>
                                        </p:attrNameLst>
                                      </p:cBhvr>
                                      <p:to>
                                        <p:strVal val="solid"/>
                                      </p:to>
                                    </p:set>
                                    <p:set>
                                      <p:cBhvr>
                                        <p:cTn id="17" dur="500" autoRev="1" fill="remove"/>
                                        <p:tgtEl>
                                          <p:spTgt spid="7"/>
                                        </p:tgtEl>
                                        <p:attrNameLst>
                                          <p:attrName>fill.on</p:attrName>
                                        </p:attrNameLst>
                                      </p:cBhvr>
                                      <p:to>
                                        <p:strVal val="true"/>
                                      </p:to>
                                    </p:set>
                                  </p:childTnLst>
                                  <p:subTnLst>
                                    <p:animClr clrSpc="rgb" dir="cw">
                                      <p:cBhvr override="childStyle">
                                        <p:cTn dur="1" fill="hold" display="0" masterRel="nextClick" afterEffect="1"/>
                                        <p:tgtEl>
                                          <p:spTgt spid="7"/>
                                        </p:tgtEl>
                                        <p:attrNameLst>
                                          <p:attrName>ppt_c</p:attrName>
                                        </p:attrNameLst>
                                      </p:cBhvr>
                                      <p:to>
                                        <a:srgbClr val="FF0000"/>
                                      </p:to>
                                    </p:animClr>
                                  </p:subTnLst>
                                </p:cTn>
                              </p:par>
                            </p:childTnLst>
                          </p:cTn>
                        </p:par>
                      </p:childTnLst>
                    </p:cTn>
                  </p:par>
                </p:childTnLst>
              </p:cTn>
              <p:nextCondLst>
                <p:cond evt="onClick" delay="0">
                  <p:tgtEl>
                    <p:spTgt spid="7"/>
                  </p:tgtEl>
                </p:cond>
              </p:nextCondLst>
            </p:seq>
            <p:seq concurrent="1" nextAc="seek">
              <p:cTn id="18" restart="whenNotActive" fill="hold" evtFilter="cancelBubble" nodeType="interactiveSeq">
                <p:stCondLst>
                  <p:cond evt="onClick" delay="0">
                    <p:tgtEl>
                      <p:spTgt spid="8"/>
                    </p:tgtEl>
                  </p:cond>
                </p:stCondLst>
                <p:endSync evt="end" delay="0">
                  <p:rtn val="all"/>
                </p:endSync>
                <p:childTnLst>
                  <p:par>
                    <p:cTn id="19" fill="hold">
                      <p:stCondLst>
                        <p:cond delay="0"/>
                      </p:stCondLst>
                      <p:childTnLst>
                        <p:par>
                          <p:cTn id="20" fill="hold">
                            <p:stCondLst>
                              <p:cond delay="0"/>
                            </p:stCondLst>
                            <p:childTnLst>
                              <p:par>
                                <p:cTn id="21" presetID="27" presetClass="emph" presetSubtype="0" repeatCount="4000" fill="remove" grpId="0" nodeType="clickEffect">
                                  <p:stCondLst>
                                    <p:cond delay="0"/>
                                  </p:stCondLst>
                                  <p:childTnLst>
                                    <p:animClr clrSpc="rgb" dir="cw">
                                      <p:cBhvr override="childStyle">
                                        <p:cTn id="22" dur="500" autoRev="1" fill="remove"/>
                                        <p:tgtEl>
                                          <p:spTgt spid="8"/>
                                        </p:tgtEl>
                                        <p:attrNameLst>
                                          <p:attrName>style.color</p:attrName>
                                        </p:attrNameLst>
                                      </p:cBhvr>
                                      <p:to>
                                        <a:schemeClr val="tx1"/>
                                      </p:to>
                                    </p:animClr>
                                    <p:animClr clrSpc="rgb" dir="cw">
                                      <p:cBhvr>
                                        <p:cTn id="23" dur="500" autoRev="1" fill="remove"/>
                                        <p:tgtEl>
                                          <p:spTgt spid="8"/>
                                        </p:tgtEl>
                                        <p:attrNameLst>
                                          <p:attrName>fillcolor</p:attrName>
                                        </p:attrNameLst>
                                      </p:cBhvr>
                                      <p:to>
                                        <a:schemeClr val="tx1"/>
                                      </p:to>
                                    </p:animClr>
                                    <p:set>
                                      <p:cBhvr>
                                        <p:cTn id="24" dur="500" autoRev="1" fill="remove"/>
                                        <p:tgtEl>
                                          <p:spTgt spid="8"/>
                                        </p:tgtEl>
                                        <p:attrNameLst>
                                          <p:attrName>fill.type</p:attrName>
                                        </p:attrNameLst>
                                      </p:cBhvr>
                                      <p:to>
                                        <p:strVal val="solid"/>
                                      </p:to>
                                    </p:set>
                                    <p:set>
                                      <p:cBhvr>
                                        <p:cTn id="25" dur="500" autoRev="1" fill="remove"/>
                                        <p:tgtEl>
                                          <p:spTgt spid="8"/>
                                        </p:tgtEl>
                                        <p:attrNameLst>
                                          <p:attrName>fill.on</p:attrName>
                                        </p:attrNameLst>
                                      </p:cBhvr>
                                      <p:to>
                                        <p:strVal val="true"/>
                                      </p:to>
                                    </p:set>
                                  </p:childTnLst>
                                  <p:subTnLst>
                                    <p:animClr clrSpc="rgb" dir="cw">
                                      <p:cBhvr override="childStyle">
                                        <p:cTn dur="1" fill="hold" display="0" masterRel="nextClick" afterEffect="1"/>
                                        <p:tgtEl>
                                          <p:spTgt spid="8"/>
                                        </p:tgtEl>
                                        <p:attrNameLst>
                                          <p:attrName>ppt_c</p:attrName>
                                        </p:attrNameLst>
                                      </p:cBhvr>
                                      <p:to>
                                        <a:srgbClr val="00FF00"/>
                                      </p:to>
                                    </p:animClr>
                                  </p:subTnLst>
                                </p:cTn>
                              </p:par>
                            </p:childTnLst>
                          </p:cTn>
                        </p:par>
                      </p:childTnLst>
                    </p:cTn>
                  </p:par>
                </p:childTnLst>
              </p:cTn>
              <p:nextCondLst>
                <p:cond evt="onClick" delay="0">
                  <p:tgtEl>
                    <p:spTgt spid="8"/>
                  </p:tgtEl>
                </p:cond>
              </p:nextCondLst>
            </p:seq>
          </p:childTnLst>
        </p:cTn>
      </p:par>
    </p:tnLst>
    <p:bldLst>
      <p:bldP spid="6" grpId="0" animBg="1"/>
      <p:bldP spid="7" grpId="0" animBg="1"/>
      <p:bldP spid="8"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323850" y="0"/>
            <a:ext cx="11353799" cy="1981200"/>
          </a:xfrm>
          <a:prstGeom prst="rect">
            <a:avLst/>
          </a:prstGeom>
        </p:spPr>
        <p:txBody>
          <a:bodyPr wrap="square">
            <a:spAutoFit/>
          </a:bodyPr>
          <a:lstStyle/>
          <a:p>
            <a:r>
              <a:rPr lang="en-US" sz="4000" dirty="0" smtClean="0">
                <a:latin typeface="Times New Roman" panose="02020603050405020304" pitchFamily="18" charset="0"/>
                <a:cs typeface="Times New Roman" panose="02020603050405020304" pitchFamily="18" charset="0"/>
              </a:rPr>
              <a:t>His career </a:t>
            </a:r>
            <a:r>
              <a:rPr lang="en-US" sz="4000" dirty="0">
                <a:latin typeface="Times New Roman" panose="02020603050405020304" pitchFamily="18" charset="0"/>
                <a:cs typeface="Times New Roman" panose="02020603050405020304" pitchFamily="18" charset="0"/>
              </a:rPr>
              <a:t>is marked by success on the music scene. Now it is called "prima donna", "pop queen", "the main singer of Russia".</a:t>
            </a:r>
            <a:endParaRPr lang="ru-RU" sz="4000" dirty="0">
              <a:latin typeface="Times New Roman" panose="02020603050405020304" pitchFamily="18" charset="0"/>
              <a:cs typeface="Times New Roman" panose="02020603050405020304" pitchFamily="18" charset="0"/>
            </a:endParaRPr>
          </a:p>
        </p:txBody>
      </p:sp>
      <p:sp>
        <p:nvSpPr>
          <p:cNvPr id="3" name="Прямоугольник 2"/>
          <p:cNvSpPr/>
          <p:nvPr/>
        </p:nvSpPr>
        <p:spPr>
          <a:xfrm>
            <a:off x="1895691" y="5464482"/>
            <a:ext cx="3211135" cy="646331"/>
          </a:xfrm>
          <a:prstGeom prst="rect">
            <a:avLst/>
          </a:prstGeom>
        </p:spPr>
        <p:txBody>
          <a:bodyPr wrap="none">
            <a:spAutoFit/>
          </a:bodyPr>
          <a:lstStyle/>
          <a:p>
            <a:r>
              <a:rPr lang="en-US" sz="3600" dirty="0" err="1">
                <a:latin typeface="Times New Roman" panose="02020603050405020304" pitchFamily="18" charset="0"/>
                <a:cs typeface="Times New Roman" panose="02020603050405020304" pitchFamily="18" charset="0"/>
              </a:rPr>
              <a:t>Alla</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Pugacheva</a:t>
            </a:r>
            <a:r>
              <a:rPr lang="en-US" sz="3600" dirty="0">
                <a:latin typeface="Times New Roman" panose="02020603050405020304" pitchFamily="18" charset="0"/>
                <a:cs typeface="Times New Roman" panose="02020603050405020304" pitchFamily="18" charset="0"/>
              </a:rPr>
              <a:t> </a:t>
            </a:r>
            <a:endParaRPr lang="ru-RU" sz="3600" dirty="0">
              <a:latin typeface="Times New Roman" panose="02020603050405020304" pitchFamily="18" charset="0"/>
              <a:cs typeface="Times New Roman" panose="02020603050405020304" pitchFamily="18" charset="0"/>
            </a:endParaRPr>
          </a:p>
        </p:txBody>
      </p:sp>
      <p:sp>
        <p:nvSpPr>
          <p:cNvPr id="4" name="Прямоугольник 3"/>
          <p:cNvSpPr/>
          <p:nvPr/>
        </p:nvSpPr>
        <p:spPr>
          <a:xfrm>
            <a:off x="1895691" y="4060281"/>
            <a:ext cx="2416046" cy="646331"/>
          </a:xfrm>
          <a:prstGeom prst="rect">
            <a:avLst/>
          </a:prstGeom>
        </p:spPr>
        <p:txBody>
          <a:bodyPr wrap="none">
            <a:spAutoFit/>
          </a:bodyPr>
          <a:lstStyle/>
          <a:p>
            <a:r>
              <a:rPr lang="en-US" sz="3600" dirty="0" err="1">
                <a:latin typeface="Times New Roman" panose="02020603050405020304" pitchFamily="18" charset="0"/>
                <a:cs typeface="Times New Roman" panose="02020603050405020304" pitchFamily="18" charset="0"/>
              </a:rPr>
              <a:t>Edita</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Pieha</a:t>
            </a:r>
            <a:r>
              <a:rPr lang="en-US" sz="3600" dirty="0">
                <a:latin typeface="Times New Roman" panose="02020603050405020304" pitchFamily="18" charset="0"/>
                <a:cs typeface="Times New Roman" panose="02020603050405020304" pitchFamily="18" charset="0"/>
              </a:rPr>
              <a:t> </a:t>
            </a:r>
            <a:endParaRPr lang="ru-RU" sz="3600" dirty="0">
              <a:latin typeface="Times New Roman" panose="02020603050405020304" pitchFamily="18" charset="0"/>
              <a:cs typeface="Times New Roman" panose="02020603050405020304" pitchFamily="18" charset="0"/>
            </a:endParaRPr>
          </a:p>
        </p:txBody>
      </p:sp>
      <p:sp>
        <p:nvSpPr>
          <p:cNvPr id="5" name="Прямоугольник 4"/>
          <p:cNvSpPr/>
          <p:nvPr/>
        </p:nvSpPr>
        <p:spPr>
          <a:xfrm>
            <a:off x="1857218" y="2656080"/>
            <a:ext cx="3249608" cy="646331"/>
          </a:xfrm>
          <a:prstGeom prst="rect">
            <a:avLst/>
          </a:prstGeom>
        </p:spPr>
        <p:txBody>
          <a:bodyPr wrap="none">
            <a:spAutoFit/>
          </a:bodyPr>
          <a:lstStyle/>
          <a:p>
            <a:r>
              <a:rPr lang="en-US" sz="3600" dirty="0">
                <a:latin typeface="Times New Roman" panose="02020603050405020304" pitchFamily="18" charset="0"/>
                <a:cs typeface="Times New Roman" panose="02020603050405020304" pitchFamily="18" charset="0"/>
              </a:rPr>
              <a:t>Lev </a:t>
            </a:r>
            <a:r>
              <a:rPr lang="en-US" sz="3600" dirty="0" err="1">
                <a:latin typeface="Times New Roman" panose="02020603050405020304" pitchFamily="18" charset="0"/>
                <a:cs typeface="Times New Roman" panose="02020603050405020304" pitchFamily="18" charset="0"/>
              </a:rPr>
              <a:t>Leshchenko</a:t>
            </a:r>
            <a:endParaRPr lang="ru-RU" sz="3600" dirty="0">
              <a:latin typeface="Times New Roman" panose="02020603050405020304" pitchFamily="18" charset="0"/>
              <a:cs typeface="Times New Roman" panose="02020603050405020304" pitchFamily="18" charset="0"/>
            </a:endParaRPr>
          </a:p>
        </p:txBody>
      </p:sp>
      <p:sp>
        <p:nvSpPr>
          <p:cNvPr id="6" name="Овал 5"/>
          <p:cNvSpPr/>
          <p:nvPr/>
        </p:nvSpPr>
        <p:spPr>
          <a:xfrm flipV="1">
            <a:off x="743854" y="5383178"/>
            <a:ext cx="891072" cy="808940"/>
          </a:xfrm>
          <a:prstGeom prst="ellipse">
            <a:avLst/>
          </a:prstGeom>
          <a:solidFill>
            <a:schemeClr val="tx1"/>
          </a:solidFill>
        </p:spPr>
        <p:style>
          <a:lnRef idx="0">
            <a:schemeClr val="accent2"/>
          </a:lnRef>
          <a:fillRef idx="3">
            <a:schemeClr val="accent2"/>
          </a:fillRef>
          <a:effectRef idx="3">
            <a:schemeClr val="accent2"/>
          </a:effectRef>
          <a:fontRef idx="minor">
            <a:schemeClr val="lt1"/>
          </a:fontRef>
        </p:style>
        <p:txBody>
          <a:bodyPr rtlCol="0" anchor="ctr"/>
          <a:lstStyle/>
          <a:p>
            <a:pPr algn="ctr"/>
            <a:endParaRPr lang="ru-RU"/>
          </a:p>
        </p:txBody>
      </p:sp>
      <p:sp>
        <p:nvSpPr>
          <p:cNvPr id="7" name="Овал 6"/>
          <p:cNvSpPr/>
          <p:nvPr/>
        </p:nvSpPr>
        <p:spPr>
          <a:xfrm flipV="1">
            <a:off x="743854" y="3978977"/>
            <a:ext cx="891072" cy="808940"/>
          </a:xfrm>
          <a:prstGeom prst="ellipse">
            <a:avLst/>
          </a:prstGeom>
          <a:solidFill>
            <a:schemeClr val="tx1"/>
          </a:solidFill>
        </p:spPr>
        <p:style>
          <a:lnRef idx="0">
            <a:schemeClr val="accent2"/>
          </a:lnRef>
          <a:fillRef idx="3">
            <a:schemeClr val="accent2"/>
          </a:fillRef>
          <a:effectRef idx="3">
            <a:schemeClr val="accent2"/>
          </a:effectRef>
          <a:fontRef idx="minor">
            <a:schemeClr val="lt1"/>
          </a:fontRef>
        </p:style>
        <p:txBody>
          <a:bodyPr rtlCol="0" anchor="ctr"/>
          <a:lstStyle/>
          <a:p>
            <a:pPr algn="ctr"/>
            <a:endParaRPr lang="ru-RU"/>
          </a:p>
        </p:txBody>
      </p:sp>
      <p:sp>
        <p:nvSpPr>
          <p:cNvPr id="8" name="Овал 7"/>
          <p:cNvSpPr/>
          <p:nvPr/>
        </p:nvSpPr>
        <p:spPr>
          <a:xfrm flipV="1">
            <a:off x="743854" y="2575618"/>
            <a:ext cx="891072" cy="808940"/>
          </a:xfrm>
          <a:prstGeom prst="ellipse">
            <a:avLst/>
          </a:prstGeom>
          <a:solidFill>
            <a:schemeClr val="tx1"/>
          </a:solidFill>
        </p:spPr>
        <p:style>
          <a:lnRef idx="0">
            <a:schemeClr val="accent2"/>
          </a:lnRef>
          <a:fillRef idx="3">
            <a:schemeClr val="accent2"/>
          </a:fillRef>
          <a:effectRef idx="3">
            <a:schemeClr val="accent2"/>
          </a:effectRef>
          <a:fontRef idx="minor">
            <a:schemeClr val="lt1"/>
          </a:fontRef>
        </p:style>
        <p:txBody>
          <a:bodyPr rtlCol="0" anchor="ctr"/>
          <a:lstStyle/>
          <a:p>
            <a:pPr algn="ctr"/>
            <a:endParaRPr lang="ru-RU"/>
          </a:p>
        </p:txBody>
      </p:sp>
    </p:spTree>
    <p:extLst>
      <p:ext uri="{BB962C8B-B14F-4D97-AF65-F5344CB8AC3E}">
        <p14:creationId xmlns:p14="http://schemas.microsoft.com/office/powerpoint/2010/main" val="4114747392"/>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6"/>
                    </p:tgtEl>
                  </p:cond>
                </p:stCondLst>
                <p:endSync evt="end" delay="0">
                  <p:rtn val="all"/>
                </p:endSync>
                <p:childTnLst>
                  <p:par>
                    <p:cTn id="3" fill="hold">
                      <p:stCondLst>
                        <p:cond delay="0"/>
                      </p:stCondLst>
                      <p:childTnLst>
                        <p:par>
                          <p:cTn id="4" fill="hold">
                            <p:stCondLst>
                              <p:cond delay="0"/>
                            </p:stCondLst>
                            <p:childTnLst>
                              <p:par>
                                <p:cTn id="5" presetID="27" presetClass="emph" presetSubtype="0" repeatCount="4000" fill="remove" grpId="0" nodeType="clickEffect">
                                  <p:stCondLst>
                                    <p:cond delay="0"/>
                                  </p:stCondLst>
                                  <p:childTnLst>
                                    <p:animClr clrSpc="rgb" dir="cw">
                                      <p:cBhvr override="childStyle">
                                        <p:cTn id="6" dur="500" autoRev="1" fill="remove"/>
                                        <p:tgtEl>
                                          <p:spTgt spid="6"/>
                                        </p:tgtEl>
                                        <p:attrNameLst>
                                          <p:attrName>style.color</p:attrName>
                                        </p:attrNameLst>
                                      </p:cBhvr>
                                      <p:to>
                                        <a:schemeClr val="tx1"/>
                                      </p:to>
                                    </p:animClr>
                                    <p:animClr clrSpc="rgb" dir="cw">
                                      <p:cBhvr>
                                        <p:cTn id="7" dur="500" autoRev="1" fill="remove"/>
                                        <p:tgtEl>
                                          <p:spTgt spid="6"/>
                                        </p:tgtEl>
                                        <p:attrNameLst>
                                          <p:attrName>fillcolor</p:attrName>
                                        </p:attrNameLst>
                                      </p:cBhvr>
                                      <p:to>
                                        <a:schemeClr val="tx1"/>
                                      </p:to>
                                    </p:animClr>
                                    <p:set>
                                      <p:cBhvr>
                                        <p:cTn id="8" dur="500" autoRev="1" fill="remove"/>
                                        <p:tgtEl>
                                          <p:spTgt spid="6"/>
                                        </p:tgtEl>
                                        <p:attrNameLst>
                                          <p:attrName>fill.type</p:attrName>
                                        </p:attrNameLst>
                                      </p:cBhvr>
                                      <p:to>
                                        <p:strVal val="solid"/>
                                      </p:to>
                                    </p:set>
                                    <p:set>
                                      <p:cBhvr>
                                        <p:cTn id="9" dur="500" autoRev="1" fill="remove"/>
                                        <p:tgtEl>
                                          <p:spTgt spid="6"/>
                                        </p:tgtEl>
                                        <p:attrNameLst>
                                          <p:attrName>fill.on</p:attrName>
                                        </p:attrNameLst>
                                      </p:cBhvr>
                                      <p:to>
                                        <p:strVal val="true"/>
                                      </p:to>
                                    </p:set>
                                  </p:childTnLst>
                                  <p:subTnLst>
                                    <p:animClr clrSpc="rgb" dir="cw">
                                      <p:cBhvr override="childStyle">
                                        <p:cTn dur="1" fill="hold" display="0" masterRel="nextClick" afterEffect="1"/>
                                        <p:tgtEl>
                                          <p:spTgt spid="6"/>
                                        </p:tgtEl>
                                        <p:attrNameLst>
                                          <p:attrName>ppt_c</p:attrName>
                                        </p:attrNameLst>
                                      </p:cBhvr>
                                      <p:to>
                                        <a:srgbClr val="00FF00"/>
                                      </p:to>
                                    </p:animClr>
                                  </p:subTnLst>
                                </p:cTn>
                              </p:par>
                            </p:childTnLst>
                          </p:cTn>
                        </p:par>
                      </p:childTnLst>
                    </p:cTn>
                  </p:par>
                </p:childTnLst>
              </p:cTn>
              <p:nextCondLst>
                <p:cond evt="onClick" delay="0">
                  <p:tgtEl>
                    <p:spTgt spid="6"/>
                  </p:tgtEl>
                </p:cond>
              </p:nextCondLst>
            </p:seq>
            <p:seq concurrent="1" nextAc="seek">
              <p:cTn id="10" restart="whenNotActive" fill="hold" evtFilter="cancelBubble" nodeType="interactiveSeq">
                <p:stCondLst>
                  <p:cond evt="onClick" delay="0">
                    <p:tgtEl>
                      <p:spTgt spid="7"/>
                    </p:tgtEl>
                  </p:cond>
                </p:stCondLst>
                <p:endSync evt="end" delay="0">
                  <p:rtn val="all"/>
                </p:endSync>
                <p:childTnLst>
                  <p:par>
                    <p:cTn id="11" fill="hold">
                      <p:stCondLst>
                        <p:cond delay="0"/>
                      </p:stCondLst>
                      <p:childTnLst>
                        <p:par>
                          <p:cTn id="12" fill="hold">
                            <p:stCondLst>
                              <p:cond delay="0"/>
                            </p:stCondLst>
                            <p:childTnLst>
                              <p:par>
                                <p:cTn id="13" presetID="27" presetClass="emph" presetSubtype="0" repeatCount="4000" fill="remove" grpId="0" nodeType="clickEffect">
                                  <p:stCondLst>
                                    <p:cond delay="0"/>
                                  </p:stCondLst>
                                  <p:childTnLst>
                                    <p:animClr clrSpc="rgb" dir="cw">
                                      <p:cBhvr override="childStyle">
                                        <p:cTn id="14" dur="500" autoRev="1" fill="remove"/>
                                        <p:tgtEl>
                                          <p:spTgt spid="7"/>
                                        </p:tgtEl>
                                        <p:attrNameLst>
                                          <p:attrName>style.color</p:attrName>
                                        </p:attrNameLst>
                                      </p:cBhvr>
                                      <p:to>
                                        <a:schemeClr val="tx1"/>
                                      </p:to>
                                    </p:animClr>
                                    <p:animClr clrSpc="rgb" dir="cw">
                                      <p:cBhvr>
                                        <p:cTn id="15" dur="500" autoRev="1" fill="remove"/>
                                        <p:tgtEl>
                                          <p:spTgt spid="7"/>
                                        </p:tgtEl>
                                        <p:attrNameLst>
                                          <p:attrName>fillcolor</p:attrName>
                                        </p:attrNameLst>
                                      </p:cBhvr>
                                      <p:to>
                                        <a:schemeClr val="tx1"/>
                                      </p:to>
                                    </p:animClr>
                                    <p:set>
                                      <p:cBhvr>
                                        <p:cTn id="16" dur="500" autoRev="1" fill="remove"/>
                                        <p:tgtEl>
                                          <p:spTgt spid="7"/>
                                        </p:tgtEl>
                                        <p:attrNameLst>
                                          <p:attrName>fill.type</p:attrName>
                                        </p:attrNameLst>
                                      </p:cBhvr>
                                      <p:to>
                                        <p:strVal val="solid"/>
                                      </p:to>
                                    </p:set>
                                    <p:set>
                                      <p:cBhvr>
                                        <p:cTn id="17" dur="500" autoRev="1" fill="remove"/>
                                        <p:tgtEl>
                                          <p:spTgt spid="7"/>
                                        </p:tgtEl>
                                        <p:attrNameLst>
                                          <p:attrName>fill.on</p:attrName>
                                        </p:attrNameLst>
                                      </p:cBhvr>
                                      <p:to>
                                        <p:strVal val="true"/>
                                      </p:to>
                                    </p:set>
                                  </p:childTnLst>
                                  <p:subTnLst>
                                    <p:animClr clrSpc="rgb" dir="cw">
                                      <p:cBhvr override="childStyle">
                                        <p:cTn dur="1" fill="hold" display="0" masterRel="nextClick" afterEffect="1"/>
                                        <p:tgtEl>
                                          <p:spTgt spid="7"/>
                                        </p:tgtEl>
                                        <p:attrNameLst>
                                          <p:attrName>ppt_c</p:attrName>
                                        </p:attrNameLst>
                                      </p:cBhvr>
                                      <p:to>
                                        <a:srgbClr val="FF0000"/>
                                      </p:to>
                                    </p:animClr>
                                  </p:subTnLst>
                                </p:cTn>
                              </p:par>
                            </p:childTnLst>
                          </p:cTn>
                        </p:par>
                      </p:childTnLst>
                    </p:cTn>
                  </p:par>
                </p:childTnLst>
              </p:cTn>
              <p:nextCondLst>
                <p:cond evt="onClick" delay="0">
                  <p:tgtEl>
                    <p:spTgt spid="7"/>
                  </p:tgtEl>
                </p:cond>
              </p:nextCondLst>
            </p:seq>
            <p:seq concurrent="1" nextAc="seek">
              <p:cTn id="18" restart="whenNotActive" fill="hold" evtFilter="cancelBubble" nodeType="interactiveSeq">
                <p:stCondLst>
                  <p:cond evt="onClick" delay="0">
                    <p:tgtEl>
                      <p:spTgt spid="8"/>
                    </p:tgtEl>
                  </p:cond>
                </p:stCondLst>
                <p:endSync evt="end" delay="0">
                  <p:rtn val="all"/>
                </p:endSync>
                <p:childTnLst>
                  <p:par>
                    <p:cTn id="19" fill="hold">
                      <p:stCondLst>
                        <p:cond delay="0"/>
                      </p:stCondLst>
                      <p:childTnLst>
                        <p:par>
                          <p:cTn id="20" fill="hold">
                            <p:stCondLst>
                              <p:cond delay="0"/>
                            </p:stCondLst>
                            <p:childTnLst>
                              <p:par>
                                <p:cTn id="21" presetID="27" presetClass="emph" presetSubtype="0" repeatCount="4000" fill="remove" grpId="0" nodeType="clickEffect">
                                  <p:stCondLst>
                                    <p:cond delay="0"/>
                                  </p:stCondLst>
                                  <p:childTnLst>
                                    <p:animClr clrSpc="rgb" dir="cw">
                                      <p:cBhvr override="childStyle">
                                        <p:cTn id="22" dur="500" autoRev="1" fill="remove"/>
                                        <p:tgtEl>
                                          <p:spTgt spid="8"/>
                                        </p:tgtEl>
                                        <p:attrNameLst>
                                          <p:attrName>style.color</p:attrName>
                                        </p:attrNameLst>
                                      </p:cBhvr>
                                      <p:to>
                                        <a:schemeClr val="tx1"/>
                                      </p:to>
                                    </p:animClr>
                                    <p:animClr clrSpc="rgb" dir="cw">
                                      <p:cBhvr>
                                        <p:cTn id="23" dur="500" autoRev="1" fill="remove"/>
                                        <p:tgtEl>
                                          <p:spTgt spid="8"/>
                                        </p:tgtEl>
                                        <p:attrNameLst>
                                          <p:attrName>fillcolor</p:attrName>
                                        </p:attrNameLst>
                                      </p:cBhvr>
                                      <p:to>
                                        <a:schemeClr val="tx1"/>
                                      </p:to>
                                    </p:animClr>
                                    <p:set>
                                      <p:cBhvr>
                                        <p:cTn id="24" dur="500" autoRev="1" fill="remove"/>
                                        <p:tgtEl>
                                          <p:spTgt spid="8"/>
                                        </p:tgtEl>
                                        <p:attrNameLst>
                                          <p:attrName>fill.type</p:attrName>
                                        </p:attrNameLst>
                                      </p:cBhvr>
                                      <p:to>
                                        <p:strVal val="solid"/>
                                      </p:to>
                                    </p:set>
                                    <p:set>
                                      <p:cBhvr>
                                        <p:cTn id="25" dur="500" autoRev="1" fill="remove"/>
                                        <p:tgtEl>
                                          <p:spTgt spid="8"/>
                                        </p:tgtEl>
                                        <p:attrNameLst>
                                          <p:attrName>fill.on</p:attrName>
                                        </p:attrNameLst>
                                      </p:cBhvr>
                                      <p:to>
                                        <p:strVal val="true"/>
                                      </p:to>
                                    </p:set>
                                  </p:childTnLst>
                                  <p:subTnLst>
                                    <p:animClr clrSpc="rgb" dir="cw">
                                      <p:cBhvr override="childStyle">
                                        <p:cTn dur="1" fill="hold" display="0" masterRel="nextClick" afterEffect="1"/>
                                        <p:tgtEl>
                                          <p:spTgt spid="8"/>
                                        </p:tgtEl>
                                        <p:attrNameLst>
                                          <p:attrName>ppt_c</p:attrName>
                                        </p:attrNameLst>
                                      </p:cBhvr>
                                      <p:to>
                                        <a:srgbClr val="FF0000"/>
                                      </p:to>
                                    </p:animClr>
                                  </p:subTnLst>
                                </p:cTn>
                              </p:par>
                            </p:childTnLst>
                          </p:cTn>
                        </p:par>
                      </p:childTnLst>
                    </p:cTn>
                  </p:par>
                </p:childTnLst>
              </p:cTn>
              <p:nextCondLst>
                <p:cond evt="onClick" delay="0">
                  <p:tgtEl>
                    <p:spTgt spid="8"/>
                  </p:tgtEl>
                </p:cond>
              </p:nextCondLst>
            </p:seq>
          </p:childTnLst>
        </p:cTn>
      </p:par>
    </p:tnLst>
    <p:bldLst>
      <p:bldP spid="6" grpId="0" animBg="1"/>
      <p:bldP spid="7" grpId="0" animBg="1"/>
      <p:bldP spid="8"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3935" y="9942"/>
            <a:ext cx="11868150" cy="2554545"/>
          </a:xfrm>
          <a:prstGeom prst="rect">
            <a:avLst/>
          </a:prstGeom>
        </p:spPr>
        <p:txBody>
          <a:bodyPr wrap="square">
            <a:spAutoFit/>
          </a:bodyPr>
          <a:lstStyle/>
          <a:p>
            <a:r>
              <a:rPr lang="en-US" sz="4000" dirty="0" smtClean="0">
                <a:latin typeface="Times New Roman" panose="02020603050405020304" pitchFamily="18" charset="0"/>
                <a:cs typeface="Times New Roman" panose="02020603050405020304" pitchFamily="18" charset="0"/>
              </a:rPr>
              <a:t>He is an American </a:t>
            </a:r>
            <a:r>
              <a:rPr lang="en-US" sz="4000" dirty="0">
                <a:latin typeface="Times New Roman" panose="02020603050405020304" pitchFamily="18" charset="0"/>
                <a:cs typeface="Times New Roman" panose="02020603050405020304" pitchFamily="18" charset="0"/>
              </a:rPr>
              <a:t>film director and film producer. </a:t>
            </a:r>
            <a:r>
              <a:rPr lang="en-US" sz="4000" dirty="0" smtClean="0">
                <a:latin typeface="Times New Roman" panose="02020603050405020304" pitchFamily="18" charset="0"/>
                <a:cs typeface="Times New Roman" panose="02020603050405020304" pitchFamily="18" charset="0"/>
              </a:rPr>
              <a:t>He is </a:t>
            </a:r>
            <a:r>
              <a:rPr lang="en-US" sz="4000" dirty="0">
                <a:latin typeface="Times New Roman" panose="02020603050405020304" pitchFamily="18" charset="0"/>
                <a:cs typeface="Times New Roman" panose="02020603050405020304" pitchFamily="18" charset="0"/>
              </a:rPr>
              <a:t>o</a:t>
            </a:r>
            <a:r>
              <a:rPr lang="en-US" sz="4000" dirty="0" smtClean="0">
                <a:latin typeface="Times New Roman" panose="02020603050405020304" pitchFamily="18" charset="0"/>
                <a:cs typeface="Times New Roman" panose="02020603050405020304" pitchFamily="18" charset="0"/>
              </a:rPr>
              <a:t>ne </a:t>
            </a:r>
            <a:r>
              <a:rPr lang="en-US" sz="4000" dirty="0">
                <a:latin typeface="Times New Roman" panose="02020603050405020304" pitchFamily="18" charset="0"/>
                <a:cs typeface="Times New Roman" panose="02020603050405020304" pitchFamily="18" charset="0"/>
              </a:rPr>
              <a:t>of the most successful directors of the planet. </a:t>
            </a:r>
            <a:r>
              <a:rPr lang="en-US" sz="4000" dirty="0" smtClean="0">
                <a:latin typeface="Times New Roman" panose="02020603050405020304" pitchFamily="18" charset="0"/>
                <a:cs typeface="Times New Roman" panose="02020603050405020304" pitchFamily="18" charset="0"/>
              </a:rPr>
              <a:t>He is known </a:t>
            </a:r>
            <a:r>
              <a:rPr lang="en-US" sz="4000" dirty="0">
                <a:latin typeface="Times New Roman" panose="02020603050405020304" pitchFamily="18" charset="0"/>
                <a:cs typeface="Times New Roman" panose="02020603050405020304" pitchFamily="18" charset="0"/>
              </a:rPr>
              <a:t>for such films as "Bad Guys", "Rock", "Armageddon"</a:t>
            </a:r>
            <a:endParaRPr lang="ru-RU" sz="4000" dirty="0">
              <a:latin typeface="Times New Roman" panose="02020603050405020304" pitchFamily="18" charset="0"/>
              <a:cs typeface="Times New Roman" panose="02020603050405020304" pitchFamily="18" charset="0"/>
            </a:endParaRPr>
          </a:p>
        </p:txBody>
      </p:sp>
      <p:sp>
        <p:nvSpPr>
          <p:cNvPr id="3" name="Прямоугольник 2"/>
          <p:cNvSpPr/>
          <p:nvPr/>
        </p:nvSpPr>
        <p:spPr>
          <a:xfrm>
            <a:off x="1578234" y="2446907"/>
            <a:ext cx="2557110" cy="646331"/>
          </a:xfrm>
          <a:prstGeom prst="rect">
            <a:avLst/>
          </a:prstGeom>
        </p:spPr>
        <p:txBody>
          <a:bodyPr wrap="none">
            <a:spAutoFit/>
          </a:bodyPr>
          <a:lstStyle/>
          <a:p>
            <a:r>
              <a:rPr lang="en-US" sz="3600" dirty="0">
                <a:latin typeface="Times New Roman" panose="02020603050405020304" pitchFamily="18" charset="0"/>
                <a:cs typeface="Times New Roman" panose="02020603050405020304" pitchFamily="18" charset="0"/>
              </a:rPr>
              <a:t>Michael Bay</a:t>
            </a:r>
            <a:endParaRPr lang="ru-RU" sz="3600" dirty="0">
              <a:latin typeface="Times New Roman" panose="02020603050405020304" pitchFamily="18" charset="0"/>
              <a:cs typeface="Times New Roman" panose="02020603050405020304" pitchFamily="18" charset="0"/>
            </a:endParaRPr>
          </a:p>
        </p:txBody>
      </p:sp>
      <p:sp>
        <p:nvSpPr>
          <p:cNvPr id="4" name="Прямоугольник 3"/>
          <p:cNvSpPr/>
          <p:nvPr/>
        </p:nvSpPr>
        <p:spPr>
          <a:xfrm>
            <a:off x="1578234" y="3843681"/>
            <a:ext cx="3228448" cy="646331"/>
          </a:xfrm>
          <a:prstGeom prst="rect">
            <a:avLst/>
          </a:prstGeom>
        </p:spPr>
        <p:txBody>
          <a:bodyPr wrap="none">
            <a:spAutoFit/>
          </a:bodyPr>
          <a:lstStyle/>
          <a:p>
            <a:r>
              <a:rPr lang="en-US" sz="3600" dirty="0" err="1">
                <a:latin typeface="Times New Roman" panose="02020603050405020304" pitchFamily="18" charset="0"/>
                <a:cs typeface="Times New Roman" panose="02020603050405020304" pitchFamily="18" charset="0"/>
              </a:rPr>
              <a:t>Stiven</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Spieberg</a:t>
            </a:r>
            <a:r>
              <a:rPr lang="en-US" sz="3600" dirty="0">
                <a:latin typeface="Times New Roman" panose="02020603050405020304" pitchFamily="18" charset="0"/>
                <a:cs typeface="Times New Roman" panose="02020603050405020304" pitchFamily="18" charset="0"/>
              </a:rPr>
              <a:t> </a:t>
            </a:r>
            <a:endParaRPr lang="ru-RU" sz="3600" dirty="0">
              <a:latin typeface="Times New Roman" panose="02020603050405020304" pitchFamily="18" charset="0"/>
              <a:cs typeface="Times New Roman" panose="02020603050405020304" pitchFamily="18" charset="0"/>
            </a:endParaRPr>
          </a:p>
        </p:txBody>
      </p:sp>
      <p:sp>
        <p:nvSpPr>
          <p:cNvPr id="5" name="Прямоугольник 4"/>
          <p:cNvSpPr/>
          <p:nvPr/>
        </p:nvSpPr>
        <p:spPr>
          <a:xfrm>
            <a:off x="1578234" y="5240455"/>
            <a:ext cx="3542445" cy="646331"/>
          </a:xfrm>
          <a:prstGeom prst="rect">
            <a:avLst/>
          </a:prstGeom>
        </p:spPr>
        <p:txBody>
          <a:bodyPr wrap="none">
            <a:spAutoFit/>
          </a:bodyPr>
          <a:lstStyle/>
          <a:p>
            <a:r>
              <a:rPr lang="en-US" sz="3600" dirty="0">
                <a:latin typeface="Times New Roman" panose="02020603050405020304" pitchFamily="18" charset="0"/>
                <a:cs typeface="Times New Roman" panose="02020603050405020304" pitchFamily="18" charset="0"/>
              </a:rPr>
              <a:t>Quentin Tarantino</a:t>
            </a:r>
          </a:p>
        </p:txBody>
      </p:sp>
      <p:sp>
        <p:nvSpPr>
          <p:cNvPr id="6" name="Овал 5"/>
          <p:cNvSpPr/>
          <p:nvPr/>
        </p:nvSpPr>
        <p:spPr>
          <a:xfrm flipV="1">
            <a:off x="687162" y="2365603"/>
            <a:ext cx="891072" cy="808940"/>
          </a:xfrm>
          <a:prstGeom prst="ellipse">
            <a:avLst/>
          </a:prstGeom>
          <a:solidFill>
            <a:schemeClr val="tx1"/>
          </a:solidFill>
        </p:spPr>
        <p:style>
          <a:lnRef idx="0">
            <a:schemeClr val="accent2"/>
          </a:lnRef>
          <a:fillRef idx="3">
            <a:schemeClr val="accent2"/>
          </a:fillRef>
          <a:effectRef idx="3">
            <a:schemeClr val="accent2"/>
          </a:effectRef>
          <a:fontRef idx="minor">
            <a:schemeClr val="lt1"/>
          </a:fontRef>
        </p:style>
        <p:txBody>
          <a:bodyPr rtlCol="0" anchor="ctr"/>
          <a:lstStyle/>
          <a:p>
            <a:pPr algn="ctr"/>
            <a:endParaRPr lang="ru-RU"/>
          </a:p>
        </p:txBody>
      </p:sp>
      <p:sp>
        <p:nvSpPr>
          <p:cNvPr id="7" name="Овал 6"/>
          <p:cNvSpPr/>
          <p:nvPr/>
        </p:nvSpPr>
        <p:spPr>
          <a:xfrm flipV="1">
            <a:off x="687162" y="5159151"/>
            <a:ext cx="891072" cy="808940"/>
          </a:xfrm>
          <a:prstGeom prst="ellipse">
            <a:avLst/>
          </a:prstGeom>
          <a:solidFill>
            <a:schemeClr val="tx1"/>
          </a:solidFill>
        </p:spPr>
        <p:style>
          <a:lnRef idx="0">
            <a:schemeClr val="accent2"/>
          </a:lnRef>
          <a:fillRef idx="3">
            <a:schemeClr val="accent2"/>
          </a:fillRef>
          <a:effectRef idx="3">
            <a:schemeClr val="accent2"/>
          </a:effectRef>
          <a:fontRef idx="minor">
            <a:schemeClr val="lt1"/>
          </a:fontRef>
        </p:style>
        <p:txBody>
          <a:bodyPr rtlCol="0" anchor="ctr"/>
          <a:lstStyle/>
          <a:p>
            <a:pPr algn="ctr"/>
            <a:endParaRPr lang="ru-RU"/>
          </a:p>
        </p:txBody>
      </p:sp>
      <p:sp>
        <p:nvSpPr>
          <p:cNvPr id="8" name="Овал 7"/>
          <p:cNvSpPr/>
          <p:nvPr/>
        </p:nvSpPr>
        <p:spPr>
          <a:xfrm flipV="1">
            <a:off x="687162" y="3762377"/>
            <a:ext cx="891072" cy="808940"/>
          </a:xfrm>
          <a:prstGeom prst="ellipse">
            <a:avLst/>
          </a:prstGeom>
          <a:solidFill>
            <a:schemeClr val="tx1"/>
          </a:solidFill>
        </p:spPr>
        <p:style>
          <a:lnRef idx="0">
            <a:schemeClr val="accent2"/>
          </a:lnRef>
          <a:fillRef idx="3">
            <a:schemeClr val="accent2"/>
          </a:fillRef>
          <a:effectRef idx="3">
            <a:schemeClr val="accent2"/>
          </a:effectRef>
          <a:fontRef idx="minor">
            <a:schemeClr val="lt1"/>
          </a:fontRef>
        </p:style>
        <p:txBody>
          <a:bodyPr rtlCol="0" anchor="ctr"/>
          <a:lstStyle/>
          <a:p>
            <a:pPr algn="ctr"/>
            <a:endParaRPr lang="ru-RU"/>
          </a:p>
        </p:txBody>
      </p:sp>
    </p:spTree>
    <p:extLst>
      <p:ext uri="{BB962C8B-B14F-4D97-AF65-F5344CB8AC3E}">
        <p14:creationId xmlns:p14="http://schemas.microsoft.com/office/powerpoint/2010/main" val="299787068"/>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6"/>
                    </p:tgtEl>
                  </p:cond>
                </p:stCondLst>
                <p:endSync evt="end" delay="0">
                  <p:rtn val="all"/>
                </p:endSync>
                <p:childTnLst>
                  <p:par>
                    <p:cTn id="3" fill="hold">
                      <p:stCondLst>
                        <p:cond delay="0"/>
                      </p:stCondLst>
                      <p:childTnLst>
                        <p:par>
                          <p:cTn id="4" fill="hold">
                            <p:stCondLst>
                              <p:cond delay="0"/>
                            </p:stCondLst>
                            <p:childTnLst>
                              <p:par>
                                <p:cTn id="5" presetID="27" presetClass="emph" presetSubtype="0" repeatCount="4000" fill="remove" grpId="0" nodeType="clickEffect">
                                  <p:stCondLst>
                                    <p:cond delay="0"/>
                                  </p:stCondLst>
                                  <p:childTnLst>
                                    <p:animClr clrSpc="rgb" dir="cw">
                                      <p:cBhvr override="childStyle">
                                        <p:cTn id="6" dur="500" autoRev="1" fill="remove"/>
                                        <p:tgtEl>
                                          <p:spTgt spid="6"/>
                                        </p:tgtEl>
                                        <p:attrNameLst>
                                          <p:attrName>style.color</p:attrName>
                                        </p:attrNameLst>
                                      </p:cBhvr>
                                      <p:to>
                                        <a:schemeClr val="tx1"/>
                                      </p:to>
                                    </p:animClr>
                                    <p:animClr clrSpc="rgb" dir="cw">
                                      <p:cBhvr>
                                        <p:cTn id="7" dur="500" autoRev="1" fill="remove"/>
                                        <p:tgtEl>
                                          <p:spTgt spid="6"/>
                                        </p:tgtEl>
                                        <p:attrNameLst>
                                          <p:attrName>fillcolor</p:attrName>
                                        </p:attrNameLst>
                                      </p:cBhvr>
                                      <p:to>
                                        <a:schemeClr val="tx1"/>
                                      </p:to>
                                    </p:animClr>
                                    <p:set>
                                      <p:cBhvr>
                                        <p:cTn id="8" dur="500" autoRev="1" fill="remove"/>
                                        <p:tgtEl>
                                          <p:spTgt spid="6"/>
                                        </p:tgtEl>
                                        <p:attrNameLst>
                                          <p:attrName>fill.type</p:attrName>
                                        </p:attrNameLst>
                                      </p:cBhvr>
                                      <p:to>
                                        <p:strVal val="solid"/>
                                      </p:to>
                                    </p:set>
                                    <p:set>
                                      <p:cBhvr>
                                        <p:cTn id="9" dur="500" autoRev="1" fill="remove"/>
                                        <p:tgtEl>
                                          <p:spTgt spid="6"/>
                                        </p:tgtEl>
                                        <p:attrNameLst>
                                          <p:attrName>fill.on</p:attrName>
                                        </p:attrNameLst>
                                      </p:cBhvr>
                                      <p:to>
                                        <p:strVal val="true"/>
                                      </p:to>
                                    </p:set>
                                  </p:childTnLst>
                                  <p:subTnLst>
                                    <p:animClr clrSpc="rgb" dir="cw">
                                      <p:cBhvr override="childStyle">
                                        <p:cTn dur="1" fill="hold" display="0" masterRel="nextClick" afterEffect="1"/>
                                        <p:tgtEl>
                                          <p:spTgt spid="6"/>
                                        </p:tgtEl>
                                        <p:attrNameLst>
                                          <p:attrName>ppt_c</p:attrName>
                                        </p:attrNameLst>
                                      </p:cBhvr>
                                      <p:to>
                                        <a:srgbClr val="00FF00"/>
                                      </p:to>
                                    </p:animClr>
                                  </p:subTnLst>
                                </p:cTn>
                              </p:par>
                            </p:childTnLst>
                          </p:cTn>
                        </p:par>
                      </p:childTnLst>
                    </p:cTn>
                  </p:par>
                </p:childTnLst>
              </p:cTn>
              <p:nextCondLst>
                <p:cond evt="onClick" delay="0">
                  <p:tgtEl>
                    <p:spTgt spid="6"/>
                  </p:tgtEl>
                </p:cond>
              </p:nextCondLst>
            </p:seq>
            <p:seq concurrent="1" nextAc="seek">
              <p:cTn id="10" restart="whenNotActive" fill="hold" evtFilter="cancelBubble" nodeType="interactiveSeq">
                <p:stCondLst>
                  <p:cond evt="onClick" delay="0">
                    <p:tgtEl>
                      <p:spTgt spid="7"/>
                    </p:tgtEl>
                  </p:cond>
                </p:stCondLst>
                <p:endSync evt="end" delay="0">
                  <p:rtn val="all"/>
                </p:endSync>
                <p:childTnLst>
                  <p:par>
                    <p:cTn id="11" fill="hold">
                      <p:stCondLst>
                        <p:cond delay="0"/>
                      </p:stCondLst>
                      <p:childTnLst>
                        <p:par>
                          <p:cTn id="12" fill="hold">
                            <p:stCondLst>
                              <p:cond delay="0"/>
                            </p:stCondLst>
                            <p:childTnLst>
                              <p:par>
                                <p:cTn id="13" presetID="27" presetClass="emph" presetSubtype="0" repeatCount="4000" fill="remove" grpId="0" nodeType="clickEffect">
                                  <p:stCondLst>
                                    <p:cond delay="0"/>
                                  </p:stCondLst>
                                  <p:childTnLst>
                                    <p:animClr clrSpc="rgb" dir="cw">
                                      <p:cBhvr override="childStyle">
                                        <p:cTn id="14" dur="500" autoRev="1" fill="remove"/>
                                        <p:tgtEl>
                                          <p:spTgt spid="7"/>
                                        </p:tgtEl>
                                        <p:attrNameLst>
                                          <p:attrName>style.color</p:attrName>
                                        </p:attrNameLst>
                                      </p:cBhvr>
                                      <p:to>
                                        <a:schemeClr val="tx1"/>
                                      </p:to>
                                    </p:animClr>
                                    <p:animClr clrSpc="rgb" dir="cw">
                                      <p:cBhvr>
                                        <p:cTn id="15" dur="500" autoRev="1" fill="remove"/>
                                        <p:tgtEl>
                                          <p:spTgt spid="7"/>
                                        </p:tgtEl>
                                        <p:attrNameLst>
                                          <p:attrName>fillcolor</p:attrName>
                                        </p:attrNameLst>
                                      </p:cBhvr>
                                      <p:to>
                                        <a:schemeClr val="tx1"/>
                                      </p:to>
                                    </p:animClr>
                                    <p:set>
                                      <p:cBhvr>
                                        <p:cTn id="16" dur="500" autoRev="1" fill="remove"/>
                                        <p:tgtEl>
                                          <p:spTgt spid="7"/>
                                        </p:tgtEl>
                                        <p:attrNameLst>
                                          <p:attrName>fill.type</p:attrName>
                                        </p:attrNameLst>
                                      </p:cBhvr>
                                      <p:to>
                                        <p:strVal val="solid"/>
                                      </p:to>
                                    </p:set>
                                    <p:set>
                                      <p:cBhvr>
                                        <p:cTn id="17" dur="500" autoRev="1" fill="remove"/>
                                        <p:tgtEl>
                                          <p:spTgt spid="7"/>
                                        </p:tgtEl>
                                        <p:attrNameLst>
                                          <p:attrName>fill.on</p:attrName>
                                        </p:attrNameLst>
                                      </p:cBhvr>
                                      <p:to>
                                        <p:strVal val="true"/>
                                      </p:to>
                                    </p:set>
                                  </p:childTnLst>
                                  <p:subTnLst>
                                    <p:animClr clrSpc="rgb" dir="cw">
                                      <p:cBhvr override="childStyle">
                                        <p:cTn dur="1" fill="hold" display="0" masterRel="nextClick" afterEffect="1"/>
                                        <p:tgtEl>
                                          <p:spTgt spid="7"/>
                                        </p:tgtEl>
                                        <p:attrNameLst>
                                          <p:attrName>ppt_c</p:attrName>
                                        </p:attrNameLst>
                                      </p:cBhvr>
                                      <p:to>
                                        <a:srgbClr val="FF0000"/>
                                      </p:to>
                                    </p:animClr>
                                  </p:subTnLst>
                                </p:cTn>
                              </p:par>
                            </p:childTnLst>
                          </p:cTn>
                        </p:par>
                      </p:childTnLst>
                    </p:cTn>
                  </p:par>
                </p:childTnLst>
              </p:cTn>
              <p:nextCondLst>
                <p:cond evt="onClick" delay="0">
                  <p:tgtEl>
                    <p:spTgt spid="7"/>
                  </p:tgtEl>
                </p:cond>
              </p:nextCondLst>
            </p:seq>
            <p:seq concurrent="1" nextAc="seek">
              <p:cTn id="18" restart="whenNotActive" fill="hold" evtFilter="cancelBubble" nodeType="interactiveSeq">
                <p:stCondLst>
                  <p:cond evt="onClick" delay="0">
                    <p:tgtEl>
                      <p:spTgt spid="8"/>
                    </p:tgtEl>
                  </p:cond>
                </p:stCondLst>
                <p:endSync evt="end" delay="0">
                  <p:rtn val="all"/>
                </p:endSync>
                <p:childTnLst>
                  <p:par>
                    <p:cTn id="19" fill="hold">
                      <p:stCondLst>
                        <p:cond delay="0"/>
                      </p:stCondLst>
                      <p:childTnLst>
                        <p:par>
                          <p:cTn id="20" fill="hold">
                            <p:stCondLst>
                              <p:cond delay="0"/>
                            </p:stCondLst>
                            <p:childTnLst>
                              <p:par>
                                <p:cTn id="21" presetID="27" presetClass="emph" presetSubtype="0" repeatCount="4000" fill="remove" grpId="0" nodeType="clickEffect">
                                  <p:stCondLst>
                                    <p:cond delay="0"/>
                                  </p:stCondLst>
                                  <p:childTnLst>
                                    <p:animClr clrSpc="rgb" dir="cw">
                                      <p:cBhvr override="childStyle">
                                        <p:cTn id="22" dur="500" autoRev="1" fill="remove"/>
                                        <p:tgtEl>
                                          <p:spTgt spid="8"/>
                                        </p:tgtEl>
                                        <p:attrNameLst>
                                          <p:attrName>style.color</p:attrName>
                                        </p:attrNameLst>
                                      </p:cBhvr>
                                      <p:to>
                                        <a:schemeClr val="tx1"/>
                                      </p:to>
                                    </p:animClr>
                                    <p:animClr clrSpc="rgb" dir="cw">
                                      <p:cBhvr>
                                        <p:cTn id="23" dur="500" autoRev="1" fill="remove"/>
                                        <p:tgtEl>
                                          <p:spTgt spid="8"/>
                                        </p:tgtEl>
                                        <p:attrNameLst>
                                          <p:attrName>fillcolor</p:attrName>
                                        </p:attrNameLst>
                                      </p:cBhvr>
                                      <p:to>
                                        <a:schemeClr val="tx1"/>
                                      </p:to>
                                    </p:animClr>
                                    <p:set>
                                      <p:cBhvr>
                                        <p:cTn id="24" dur="500" autoRev="1" fill="remove"/>
                                        <p:tgtEl>
                                          <p:spTgt spid="8"/>
                                        </p:tgtEl>
                                        <p:attrNameLst>
                                          <p:attrName>fill.type</p:attrName>
                                        </p:attrNameLst>
                                      </p:cBhvr>
                                      <p:to>
                                        <p:strVal val="solid"/>
                                      </p:to>
                                    </p:set>
                                    <p:set>
                                      <p:cBhvr>
                                        <p:cTn id="25" dur="500" autoRev="1" fill="remove"/>
                                        <p:tgtEl>
                                          <p:spTgt spid="8"/>
                                        </p:tgtEl>
                                        <p:attrNameLst>
                                          <p:attrName>fill.on</p:attrName>
                                        </p:attrNameLst>
                                      </p:cBhvr>
                                      <p:to>
                                        <p:strVal val="true"/>
                                      </p:to>
                                    </p:set>
                                  </p:childTnLst>
                                  <p:subTnLst>
                                    <p:animClr clrSpc="rgb" dir="cw">
                                      <p:cBhvr override="childStyle">
                                        <p:cTn dur="1" fill="hold" display="0" masterRel="nextClick" afterEffect="1"/>
                                        <p:tgtEl>
                                          <p:spTgt spid="8"/>
                                        </p:tgtEl>
                                        <p:attrNameLst>
                                          <p:attrName>ppt_c</p:attrName>
                                        </p:attrNameLst>
                                      </p:cBhvr>
                                      <p:to>
                                        <a:srgbClr val="FF0000"/>
                                      </p:to>
                                    </p:animClr>
                                  </p:subTnLst>
                                </p:cTn>
                              </p:par>
                            </p:childTnLst>
                          </p:cTn>
                        </p:par>
                      </p:childTnLst>
                    </p:cTn>
                  </p:par>
                </p:childTnLst>
              </p:cTn>
              <p:nextCondLst>
                <p:cond evt="onClick" delay="0">
                  <p:tgtEl>
                    <p:spTgt spid="8"/>
                  </p:tgtEl>
                </p:cond>
              </p:nextCondLst>
            </p:seq>
          </p:childTnLst>
        </p:cTn>
      </p:par>
    </p:tnLst>
    <p:bldLst>
      <p:bldP spid="6" grpId="0" animBg="1"/>
      <p:bldP spid="7" grpId="0" animBg="1"/>
      <p:bldP spid="8"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93629" y="1935779"/>
            <a:ext cx="10406473" cy="1015663"/>
          </a:xfrm>
          <a:prstGeom prst="rect">
            <a:avLst/>
          </a:prstGeom>
          <a:noFill/>
        </p:spPr>
        <p:txBody>
          <a:bodyPr wrap="square" rtlCol="0">
            <a:spAutoFit/>
          </a:bodyPr>
          <a:lstStyle/>
          <a:p>
            <a:r>
              <a:rPr lang="en-US" sz="6000" dirty="0">
                <a:latin typeface="Arial Black" pitchFamily="34" charset="0"/>
              </a:rPr>
              <a:t>Thank you for </a:t>
            </a:r>
            <a:r>
              <a:rPr lang="en-US" sz="6000" dirty="0" smtClean="0">
                <a:latin typeface="Arial Black" pitchFamily="34" charset="0"/>
              </a:rPr>
              <a:t>attention!</a:t>
            </a:r>
            <a:endParaRPr lang="en-US" sz="6000" dirty="0">
              <a:latin typeface="Arial Black" pitchFamily="34" charset="0"/>
            </a:endParaRPr>
          </a:p>
        </p:txBody>
      </p:sp>
      <p:pic>
        <p:nvPicPr>
          <p:cNvPr id="3" name="Рисунок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461248" y="3672840"/>
            <a:ext cx="2682240" cy="2682240"/>
          </a:xfrm>
          <a:prstGeom prst="rect">
            <a:avLst/>
          </a:prstGeom>
        </p:spPr>
      </p:pic>
    </p:spTree>
    <p:extLst>
      <p:ext uri="{BB962C8B-B14F-4D97-AF65-F5344CB8AC3E}">
        <p14:creationId xmlns:p14="http://schemas.microsoft.com/office/powerpoint/2010/main" val="3199533907"/>
      </p:ext>
    </p:extLst>
  </p:cSld>
  <p:clrMapOvr>
    <a:masterClrMapping/>
  </p:clrMapOvr>
  <p:timing>
    <p:tnLst>
      <p:par>
        <p:cTn id="1" dur="indefinite" restart="never" nodeType="tmRoot"/>
      </p:par>
    </p:tnLst>
  </p:timing>
</p:sld>
</file>

<file path=ppt/theme/theme1.xml><?xml version="1.0" encoding="utf-8"?>
<a:theme xmlns:a="http://schemas.openxmlformats.org/drawingml/2006/main" name="Сектор">
  <a:themeElements>
    <a:clrScheme name="Сектор">
      <a:dk1>
        <a:sysClr val="windowText" lastClr="000000"/>
      </a:dk1>
      <a:lt1>
        <a:sysClr val="window" lastClr="FFFFFF"/>
      </a:lt1>
      <a:dk2>
        <a:srgbClr val="146194"/>
      </a:dk2>
      <a:lt2>
        <a:srgbClr val="76DBF4"/>
      </a:lt2>
      <a:accent1>
        <a:srgbClr val="052F61"/>
      </a:accent1>
      <a:accent2>
        <a:srgbClr val="A50E82"/>
      </a:accent2>
      <a:accent3>
        <a:srgbClr val="14967C"/>
      </a:accent3>
      <a:accent4>
        <a:srgbClr val="6A9E1F"/>
      </a:accent4>
      <a:accent5>
        <a:srgbClr val="E87D37"/>
      </a:accent5>
      <a:accent6>
        <a:srgbClr val="C62324"/>
      </a:accent6>
      <a:hlink>
        <a:srgbClr val="0D2E46"/>
      </a:hlink>
      <a:folHlink>
        <a:srgbClr val="356A95"/>
      </a:folHlink>
    </a:clrScheme>
    <a:fontScheme name="Сектор">
      <a:maj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Сектор">
      <a:fillStyleLst>
        <a:solidFill>
          <a:schemeClr val="phClr"/>
        </a:solidFill>
        <a:gradFill rotWithShape="1">
          <a:gsLst>
            <a:gs pos="0">
              <a:schemeClr val="phClr">
                <a:tint val="62000"/>
                <a:hueMod val="94000"/>
                <a:satMod val="140000"/>
                <a:lumMod val="110000"/>
              </a:schemeClr>
            </a:gs>
            <a:gs pos="100000">
              <a:schemeClr val="phClr">
                <a:tint val="84000"/>
                <a:satMod val="160000"/>
              </a:schemeClr>
            </a:gs>
          </a:gsLst>
          <a:lin ang="5400000" scaled="0"/>
        </a:gradFill>
        <a:gradFill rotWithShape="1">
          <a:gsLst>
            <a:gs pos="0">
              <a:schemeClr val="phClr">
                <a:tint val="98000"/>
                <a:hueMod val="94000"/>
                <a:satMod val="130000"/>
                <a:lumMod val="128000"/>
              </a:schemeClr>
            </a:gs>
            <a:gs pos="100000">
              <a:schemeClr val="phClr">
                <a:shade val="94000"/>
                <a:lumMod val="88000"/>
              </a:schemeClr>
            </a:gs>
          </a:gsLst>
          <a:lin ang="5400000" scaled="0"/>
        </a:gradFill>
      </a:fillStyleLst>
      <a:lnStyleLst>
        <a:ln w="9525" cap="rnd" cmpd="sng" algn="ctr">
          <a:solidFill>
            <a:schemeClr val="phClr">
              <a:tint val="76000"/>
              <a:alpha val="60000"/>
              <a:hueMod val="94000"/>
            </a:schemeClr>
          </a:solidFill>
          <a:prstDash val="solid"/>
        </a:ln>
        <a:ln w="15875" cap="rnd" cmpd="sng" algn="ctr">
          <a:solidFill>
            <a:schemeClr val="phClr">
              <a:hueMod val="94000"/>
            </a:schemeClr>
          </a:solidFill>
          <a:prstDash val="solid"/>
        </a:ln>
        <a:ln w="28575" cap="rnd"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a:effectStyle>
      </a:effectStyleLst>
      <a:bgFillStyleLst>
        <a:solidFill>
          <a:schemeClr val="phClr"/>
        </a:solidFill>
        <a:gradFill rotWithShape="1">
          <a:gsLst>
            <a:gs pos="10000">
              <a:schemeClr val="phClr">
                <a:tint val="97000"/>
                <a:hueMod val="92000"/>
                <a:satMod val="169000"/>
                <a:lumMod val="164000"/>
              </a:schemeClr>
            </a:gs>
            <a:gs pos="100000">
              <a:schemeClr val="phClr">
                <a:shade val="96000"/>
                <a:satMod val="120000"/>
                <a:lumMod val="90000"/>
              </a:schemeClr>
            </a:gs>
          </a:gsLst>
          <a:lin ang="6120000" scaled="1"/>
        </a:gradFill>
        <a:gradFill rotWithShape="1">
          <a:gsLst>
            <a:gs pos="0">
              <a:schemeClr val="phClr">
                <a:tint val="97000"/>
                <a:hueMod val="92000"/>
                <a:satMod val="169000"/>
                <a:lumMod val="164000"/>
              </a:schemeClr>
            </a:gs>
            <a:gs pos="100000">
              <a:schemeClr val="phClr">
                <a:shade val="96000"/>
                <a:satMod val="120000"/>
                <a:lumMod val="90000"/>
              </a:schemeClr>
            </a:gs>
          </a:gsLst>
          <a:path path="circle">
            <a:fillToRect b="100000"/>
          </a:path>
        </a:gradFill>
      </a:bgFillStyleLst>
    </a:fmtScheme>
  </a:themeElements>
  <a:objectDefaults/>
  <a:extraClrSchemeLst/>
  <a:extLst>
    <a:ext uri="{05A4C25C-085E-4340-85A3-A5531E510DB2}">
      <thm15:themeFamily xmlns:thm15="http://schemas.microsoft.com/office/thememl/2012/main" name="Slice" id="{0507925B-6AC9-4358-8E18-C330545D08F8}" vid="{13FEC7C6-62A9-40C4-99D2-581AACACAA2F}"/>
    </a:ext>
  </a:extLst>
</a:theme>
</file>

<file path=docProps/app.xml><?xml version="1.0" encoding="utf-8"?>
<Properties xmlns="http://schemas.openxmlformats.org/officeDocument/2006/extended-properties" xmlns:vt="http://schemas.openxmlformats.org/officeDocument/2006/docPropsVTypes">
  <Template>Slice</Template>
  <TotalTime>132</TotalTime>
  <Words>218</Words>
  <Application>Microsoft Office PowerPoint</Application>
  <PresentationFormat>Широкоэкранный</PresentationFormat>
  <Paragraphs>23</Paragraphs>
  <Slides>7</Slides>
  <Notes>0</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7</vt:i4>
      </vt:variant>
    </vt:vector>
  </HeadingPairs>
  <TitlesOfParts>
    <vt:vector size="12" baseType="lpstr">
      <vt:lpstr>Arial Black</vt:lpstr>
      <vt:lpstr>Century Gothic</vt:lpstr>
      <vt:lpstr>Times New Roman</vt:lpstr>
      <vt:lpstr>Wingdings 3</vt:lpstr>
      <vt:lpstr>Сектор</vt:lpstr>
      <vt:lpstr>How well do you know these stars?</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Company>SPecialiST RePack</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How well do you know these stars?</dc:title>
  <dc:creator>User</dc:creator>
  <cp:lastModifiedBy>Пользователь</cp:lastModifiedBy>
  <cp:revision>15</cp:revision>
  <dcterms:created xsi:type="dcterms:W3CDTF">2017-04-19T11:03:24Z</dcterms:created>
  <dcterms:modified xsi:type="dcterms:W3CDTF">2017-06-21T06:08:44Z</dcterms:modified>
</cp:coreProperties>
</file>