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0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4D9DDC-31E2-4D3F-B835-45B4CFA57C85}">
          <p14:sldIdLst>
            <p14:sldId id="256"/>
            <p14:sldId id="258"/>
            <p14:sldId id="267"/>
            <p14:sldId id="260"/>
            <p14:sldId id="268"/>
            <p14:sldId id="269"/>
          </p14:sldIdLst>
        </p14:section>
        <p14:section name="Раздел без заголовка" id="{6300CE28-A879-4174-B514-9736E573B6D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6213" y="3244334"/>
            <a:ext cx="381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Русский язык 8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1451" y="467833"/>
            <a:ext cx="6039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r>
              <a:rPr lang="ru-RU" sz="4000" b="1" dirty="0"/>
              <a:t>Виды  </a:t>
            </a:r>
            <a:r>
              <a:rPr lang="ru-RU" sz="4000" b="1" dirty="0" smtClean="0"/>
              <a:t>словосочетаний.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5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8650" y="79543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+mn-lt"/>
                <a:cs typeface="Times New Roman" panose="02020603050405020304" pitchFamily="18" charset="0"/>
              </a:rPr>
              <a:t>Найдите   закономерность</a:t>
            </a:r>
            <a:endParaRPr lang="ru-RU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84784"/>
            <a:ext cx="60304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Малые реки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Подробности жизни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Очень хорошая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Верят в любовь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 pitchFamily="18" charset="0"/>
              </a:rPr>
              <a:t>Уехал вовремя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1" y="284316"/>
            <a:ext cx="9139938" cy="6858000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600075" y="885825"/>
            <a:ext cx="7915275" cy="804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       </a:t>
            </a:r>
            <a:r>
              <a:rPr lang="ru-RU" sz="2400" b="1" dirty="0" smtClean="0"/>
              <a:t>По характеру  главного слова  словосочетания делятся  на</a:t>
            </a:r>
            <a:endParaRPr lang="ru-RU" sz="2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57102"/>
              </p:ext>
            </p:extLst>
          </p:nvPr>
        </p:nvGraphicFramePr>
        <p:xfrm>
          <a:off x="600075" y="1867189"/>
          <a:ext cx="8551530" cy="5094744"/>
        </p:xfrm>
        <a:graphic>
          <a:graphicData uri="http://schemas.openxmlformats.org/drawingml/2006/table">
            <a:tbl>
              <a:tblPr firstRow="1" firstCol="1" bandRow="1"/>
              <a:tblGrid>
                <a:gridCol w="2838362"/>
                <a:gridCol w="2768399"/>
                <a:gridCol w="2944769"/>
              </a:tblGrid>
              <a:tr h="5094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ИМЕННЫЕ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Волк бурый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Обращение к людям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Главное слово выражено </a:t>
                      </a:r>
                      <a:r>
                        <a:rPr lang="ru-RU" sz="18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именем существительным и именем прилагательным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ГЛАГОЛЬНЫЕ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Служит верно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Обратиться смело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Главное слово выражено </a:t>
                      </a:r>
                      <a:r>
                        <a:rPr lang="ru-RU" sz="18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глаголом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НАРЕЧНЫЕ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x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Слишком громко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x             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Очень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понятно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Главное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слово выражено </a:t>
                      </a:r>
                      <a:r>
                        <a:rPr lang="ru-RU" sz="18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наречием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2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6" y="-120316"/>
            <a:ext cx="9300288" cy="6978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495" y="878305"/>
            <a:ext cx="7519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Распределите </a:t>
            </a:r>
            <a:r>
              <a:rPr lang="ru-RU" sz="3200" dirty="0" smtClean="0"/>
              <a:t>словосочетания  на  </a:t>
            </a:r>
            <a:r>
              <a:rPr lang="ru-RU" sz="3200" dirty="0"/>
              <a:t>группы по </a:t>
            </a:r>
            <a:r>
              <a:rPr lang="ru-RU" sz="3200" dirty="0" smtClean="0"/>
              <a:t> способу выражения главного  слова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0494" y="2327563"/>
            <a:ext cx="70851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defRPr/>
            </a:pPr>
            <a:r>
              <a:rPr lang="ru-RU" sz="3200" dirty="0"/>
              <a:t>Лесная газета, </a:t>
            </a:r>
          </a:p>
          <a:p>
            <a:pPr>
              <a:buClr>
                <a:srgbClr val="663300"/>
              </a:buClr>
              <a:defRPr/>
            </a:pPr>
            <a:r>
              <a:rPr lang="ru-RU" sz="3200" dirty="0"/>
              <a:t>читать газету, </a:t>
            </a:r>
          </a:p>
          <a:p>
            <a:pPr>
              <a:buClr>
                <a:srgbClr val="663300"/>
              </a:buClr>
              <a:defRPr/>
            </a:pPr>
            <a:r>
              <a:rPr lang="ru-RU" sz="3200" dirty="0"/>
              <a:t>очень интересный,</a:t>
            </a:r>
          </a:p>
          <a:p>
            <a:pPr>
              <a:buClr>
                <a:srgbClr val="663300"/>
              </a:buClr>
              <a:defRPr/>
            </a:pPr>
            <a:r>
              <a:rPr lang="ru-RU" sz="3200" dirty="0"/>
              <a:t>совсем рядом, </a:t>
            </a:r>
          </a:p>
          <a:p>
            <a:pPr>
              <a:buClr>
                <a:srgbClr val="663300"/>
              </a:buClr>
              <a:defRPr/>
            </a:pPr>
            <a:r>
              <a:rPr lang="ru-RU" sz="3200" dirty="0"/>
              <a:t>построить дом, </a:t>
            </a:r>
          </a:p>
          <a:p>
            <a:pPr>
              <a:buClr>
                <a:srgbClr val="663300"/>
              </a:buClr>
              <a:defRPr/>
            </a:pPr>
            <a:r>
              <a:rPr lang="ru-RU" sz="3200" dirty="0"/>
              <a:t>очень небрежно.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11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6" y="-120316"/>
            <a:ext cx="9300288" cy="6978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0495" y="878305"/>
            <a:ext cx="7519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Распределите </a:t>
            </a:r>
            <a:r>
              <a:rPr lang="ru-RU" sz="3200" dirty="0" smtClean="0"/>
              <a:t>словосочетания  на  </a:t>
            </a:r>
            <a:r>
              <a:rPr lang="ru-RU" sz="3200" dirty="0"/>
              <a:t>группы по </a:t>
            </a:r>
            <a:r>
              <a:rPr lang="ru-RU" sz="3200" dirty="0" smtClean="0"/>
              <a:t> способу выражения главного  слова</a:t>
            </a:r>
            <a:endParaRPr lang="ru-RU" sz="3200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080935"/>
              </p:ext>
            </p:extLst>
          </p:nvPr>
        </p:nvGraphicFramePr>
        <p:xfrm>
          <a:off x="392503" y="2119746"/>
          <a:ext cx="8475369" cy="370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869"/>
                <a:gridCol w="2858481"/>
                <a:gridCol w="2544019"/>
              </a:tblGrid>
              <a:tr h="4068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ИМЕННОЕ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ГЛАГОЛЬНОЕ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НАРЕЧНОЕ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</a:tr>
              <a:tr h="1250891"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лесная газета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читать газету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совсем рядом</a:t>
                      </a:r>
                    </a:p>
                  </a:txBody>
                  <a:tcPr marL="68580" marR="68580" marT="0" marB="0" horzOverflow="overflow"/>
                </a:tc>
              </a:tr>
              <a:tr h="1876336">
                <a:tc>
                  <a:txBody>
                    <a:bodyPr/>
                    <a:lstStyle/>
                    <a:p>
                      <a:pPr marL="137160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очень интересный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построить дом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очень небрежно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69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0288" cy="6978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6" y="-120316"/>
            <a:ext cx="9300288" cy="6978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4" y="32084"/>
            <a:ext cx="9300288" cy="6978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9927" y="1288473"/>
            <a:ext cx="72597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Презентацию подготовила учитель русского языка и литературы Садилова Т.В.</a:t>
            </a:r>
          </a:p>
          <a:p>
            <a:endParaRPr lang="ru-RU" sz="3200" dirty="0" smtClean="0"/>
          </a:p>
          <a:p>
            <a:r>
              <a:rPr lang="ru-RU" sz="3200" smtClean="0"/>
              <a:t>Используемая литература.</a:t>
            </a:r>
          </a:p>
          <a:p>
            <a:r>
              <a:rPr lang="ru-RU" sz="3200" smtClean="0"/>
              <a:t>1.Презентация </a:t>
            </a:r>
            <a:r>
              <a:rPr lang="ru-RU" sz="3200" dirty="0" smtClean="0"/>
              <a:t>к уроку по теме «Словосочетание. Связь слов в словосочетании». Учитель  русского языка и литературы </a:t>
            </a:r>
            <a:r>
              <a:rPr lang="ru-RU" sz="3200" dirty="0"/>
              <a:t>А</a:t>
            </a:r>
            <a:r>
              <a:rPr lang="ru-RU" sz="3200" dirty="0" smtClean="0"/>
              <a:t>.С. Андреева.</a:t>
            </a:r>
          </a:p>
          <a:p>
            <a:r>
              <a:rPr lang="ru-RU" sz="3200" dirty="0" smtClean="0"/>
              <a:t>МКОУ СОШ № 25  с. Большой </a:t>
            </a:r>
            <a:r>
              <a:rPr lang="ru-RU" sz="3200" dirty="0" err="1" smtClean="0"/>
              <a:t>Нимныр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333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153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Packard Bell</cp:lastModifiedBy>
  <cp:revision>38</cp:revision>
  <dcterms:created xsi:type="dcterms:W3CDTF">2013-11-19T05:52:05Z</dcterms:created>
  <dcterms:modified xsi:type="dcterms:W3CDTF">2017-01-15T12:31:07Z</dcterms:modified>
</cp:coreProperties>
</file>