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7" r:id="rId4"/>
    <p:sldId id="260" r:id="rId5"/>
    <p:sldId id="268" r:id="rId6"/>
    <p:sldId id="269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EC4D9DDC-31E2-4D3F-B835-45B4CFA57C85}">
          <p14:sldIdLst>
            <p14:sldId id="256"/>
            <p14:sldId id="258"/>
            <p14:sldId id="267"/>
            <p14:sldId id="260"/>
            <p14:sldId id="268"/>
            <p14:sldId id="269"/>
          </p14:sldIdLst>
        </p14:section>
        <p14:section name="Раздел без заголовка" id="{6300CE28-A879-4174-B514-9736E573B6DA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 varScale="1">
        <p:scale>
          <a:sx n="69" d="100"/>
          <a:sy n="69" d="100"/>
        </p:scale>
        <p:origin x="-121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15.01.2017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456213" y="3244334"/>
            <a:ext cx="38191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Русский язык 8 класс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41451" y="467833"/>
            <a:ext cx="603929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</a:t>
            </a:r>
            <a:r>
              <a:rPr lang="ru-RU" sz="4000" b="1" dirty="0"/>
              <a:t>Виды  </a:t>
            </a:r>
            <a:r>
              <a:rPr lang="ru-RU" sz="4000" b="1" dirty="0" smtClean="0"/>
              <a:t>словосочетаний.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65"/>
            <a:ext cx="9139938" cy="685800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628650" y="795432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latin typeface="+mn-lt"/>
                <a:cs typeface="Times New Roman" panose="02020603050405020304" pitchFamily="18" charset="0"/>
              </a:rPr>
              <a:t>Найдите   закономерность</a:t>
            </a:r>
            <a:endParaRPr lang="ru-RU" sz="4000" dirty="0"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1484784"/>
            <a:ext cx="6030416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 pitchFamily="18" charset="0"/>
              </a:rPr>
              <a:t>Малые реки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 pitchFamily="18" charset="0"/>
              </a:rPr>
              <a:t/>
            </a:r>
            <a:b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 pitchFamily="18" charset="0"/>
              </a:rPr>
            </a:b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 pitchFamily="18" charset="0"/>
              </a:rPr>
              <a:t>Подробности жизни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 pitchFamily="18" charset="0"/>
              </a:rPr>
              <a:t/>
            </a:r>
            <a:b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 pitchFamily="18" charset="0"/>
              </a:rPr>
            </a:b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 pitchFamily="18" charset="0"/>
              </a:rPr>
              <a:t>Очень хорошая</a:t>
            </a:r>
            <a:b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 pitchFamily="18" charset="0"/>
              </a:rPr>
            </a:b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 pitchFamily="18" charset="0"/>
              </a:rPr>
              <a:t>Верят в любовь</a:t>
            </a: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 pitchFamily="18" charset="0"/>
              </a:rPr>
              <a:t/>
            </a:r>
            <a:b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 pitchFamily="18" charset="0"/>
              </a:rPr>
            </a:br>
            <a:r>
              <a:rPr lang="ru-RU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/>
                <a:cs typeface="Times New Roman" pitchFamily="18" charset="0"/>
              </a:rPr>
              <a:t>Уехал вовремя</a:t>
            </a:r>
            <a: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 pitchFamily="18" charset="0"/>
              </a:rPr>
              <a:t/>
            </a:r>
            <a:br>
              <a:rPr lang="ru-RU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 pitchFamily="18" charset="0"/>
              </a:rPr>
            </a:b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" y="0"/>
            <a:ext cx="9139938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31" y="284316"/>
            <a:ext cx="9139938" cy="6858000"/>
          </a:xfrm>
          <a:prstGeom prst="rect">
            <a:avLst/>
          </a:prstGeom>
        </p:spPr>
      </p:pic>
      <p:sp>
        <p:nvSpPr>
          <p:cNvPr id="9" name="Заголовок 3"/>
          <p:cNvSpPr txBox="1">
            <a:spLocks/>
          </p:cNvSpPr>
          <p:nvPr/>
        </p:nvSpPr>
        <p:spPr>
          <a:xfrm>
            <a:off x="600075" y="885825"/>
            <a:ext cx="7915275" cy="80486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 smtClean="0"/>
              <a:t>       </a:t>
            </a:r>
            <a:r>
              <a:rPr lang="ru-RU" sz="2400" b="1" dirty="0" smtClean="0"/>
              <a:t>По характеру  главного слова  словосочетания делятся  на</a:t>
            </a:r>
            <a:endParaRPr lang="ru-RU" sz="2400" b="1" dirty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157102"/>
              </p:ext>
            </p:extLst>
          </p:nvPr>
        </p:nvGraphicFramePr>
        <p:xfrm>
          <a:off x="600075" y="1867189"/>
          <a:ext cx="8551530" cy="5094744"/>
        </p:xfrm>
        <a:graphic>
          <a:graphicData uri="http://schemas.openxmlformats.org/drawingml/2006/table">
            <a:tbl>
              <a:tblPr firstRow="1" firstCol="1" bandRow="1"/>
              <a:tblGrid>
                <a:gridCol w="2838362"/>
                <a:gridCol w="2768399"/>
                <a:gridCol w="2944769"/>
              </a:tblGrid>
              <a:tr h="50947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ИМЕННЫЕ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x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Волк бурый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x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Обращение к людям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Главное слово выражено </a:t>
                      </a:r>
                      <a:r>
                        <a:rPr lang="ru-RU" sz="1800" u="sng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именем существительным и именем прилагательным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sng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ГЛАГОЛЬНЫЕ</a:t>
                      </a:r>
                      <a:endParaRPr lang="ru-RU" sz="1800" b="1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x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Служит верно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x</a:t>
                      </a:r>
                      <a:r>
                        <a:rPr lang="ru-RU" sz="1800" dirty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Обратиться смело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Главное слово выражено </a:t>
                      </a:r>
                      <a:r>
                        <a:rPr lang="ru-RU" sz="1800" u="sng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глаголом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u="sng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НАРЕЧНЫЕ</a:t>
                      </a:r>
                      <a:endParaRPr lang="ru-RU" sz="18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                   x</a:t>
                      </a: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Слишком громко       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Times New Roman"/>
                          <a:cs typeface="Times New Roman"/>
                        </a:rPr>
                        <a:t>x              </a:t>
                      </a:r>
                      <a:r>
                        <a:rPr lang="ru-RU" sz="18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x</a:t>
                      </a:r>
                      <a:r>
                        <a:rPr lang="ru-RU" sz="1800" dirty="0" smtClean="0">
                          <a:effectLst/>
                          <a:latin typeface="+mn-lt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Очень </a:t>
                      </a: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понятно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800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Главное </a:t>
                      </a:r>
                      <a:r>
                        <a:rPr lang="ru-RU" sz="18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слово выражено </a:t>
                      </a:r>
                      <a:r>
                        <a:rPr lang="ru-RU" sz="1800" u="sng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наречием</a:t>
                      </a:r>
                      <a:endParaRPr lang="ru-RU" sz="1800" dirty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2220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56" y="-120316"/>
            <a:ext cx="9300288" cy="697831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31300" y="6319053"/>
            <a:ext cx="31106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GBenguiat Cyr-Bold" panose="020B0500000000000000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Название презентации</a:t>
            </a:r>
            <a:endParaRPr lang="ru-RU" i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GBenguiat Cyr-Bold" panose="020B0500000000000000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50495" y="878305"/>
            <a:ext cx="75197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Распределите </a:t>
            </a:r>
            <a:r>
              <a:rPr lang="ru-RU" sz="3200" dirty="0" smtClean="0"/>
              <a:t>словосочетания  на  </a:t>
            </a:r>
            <a:r>
              <a:rPr lang="ru-RU" sz="3200" dirty="0"/>
              <a:t>группы по </a:t>
            </a:r>
            <a:r>
              <a:rPr lang="ru-RU" sz="3200" dirty="0" smtClean="0"/>
              <a:t> способу выражения главного  слова</a:t>
            </a:r>
            <a:endParaRPr lang="ru-RU" sz="32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50494" y="2327563"/>
            <a:ext cx="7085141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663300"/>
              </a:buClr>
              <a:defRPr/>
            </a:pPr>
            <a:r>
              <a:rPr lang="ru-RU" sz="3200" dirty="0"/>
              <a:t>Лесная газета, </a:t>
            </a:r>
          </a:p>
          <a:p>
            <a:pPr>
              <a:buClr>
                <a:srgbClr val="663300"/>
              </a:buClr>
              <a:defRPr/>
            </a:pPr>
            <a:r>
              <a:rPr lang="ru-RU" sz="3200" dirty="0"/>
              <a:t>читать газету, </a:t>
            </a:r>
          </a:p>
          <a:p>
            <a:pPr>
              <a:buClr>
                <a:srgbClr val="663300"/>
              </a:buClr>
              <a:defRPr/>
            </a:pPr>
            <a:r>
              <a:rPr lang="ru-RU" sz="3200" dirty="0"/>
              <a:t>очень интересный,</a:t>
            </a:r>
          </a:p>
          <a:p>
            <a:pPr>
              <a:buClr>
                <a:srgbClr val="663300"/>
              </a:buClr>
              <a:defRPr/>
            </a:pPr>
            <a:r>
              <a:rPr lang="ru-RU" sz="3200" dirty="0"/>
              <a:t>совсем рядом, </a:t>
            </a:r>
          </a:p>
          <a:p>
            <a:pPr>
              <a:buClr>
                <a:srgbClr val="663300"/>
              </a:buClr>
              <a:defRPr/>
            </a:pPr>
            <a:r>
              <a:rPr lang="ru-RU" sz="3200" dirty="0"/>
              <a:t>построить дом, </a:t>
            </a:r>
          </a:p>
          <a:p>
            <a:pPr>
              <a:buClr>
                <a:srgbClr val="663300"/>
              </a:buClr>
              <a:defRPr/>
            </a:pPr>
            <a:r>
              <a:rPr lang="ru-RU" sz="3200" dirty="0"/>
              <a:t>очень небрежно.</a:t>
            </a:r>
          </a:p>
          <a:p>
            <a:pPr>
              <a:buFont typeface="Wingdings" pitchFamily="2" charset="2"/>
              <a:buNone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3116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56" y="-120316"/>
            <a:ext cx="9300288" cy="697831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50495" y="878305"/>
            <a:ext cx="751973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Распределите </a:t>
            </a:r>
            <a:r>
              <a:rPr lang="ru-RU" sz="3200" dirty="0" smtClean="0"/>
              <a:t>словосочетания  на  </a:t>
            </a:r>
            <a:r>
              <a:rPr lang="ru-RU" sz="3200" dirty="0"/>
              <a:t>группы по </a:t>
            </a:r>
            <a:r>
              <a:rPr lang="ru-RU" sz="3200" dirty="0" smtClean="0"/>
              <a:t> способу выражения главного  слова</a:t>
            </a:r>
            <a:endParaRPr lang="ru-RU" sz="3200" dirty="0"/>
          </a:p>
        </p:txBody>
      </p:sp>
      <p:graphicFrame>
        <p:nvGraphicFramePr>
          <p:cNvPr id="6" name="Содержимое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8080935"/>
              </p:ext>
            </p:extLst>
          </p:nvPr>
        </p:nvGraphicFramePr>
        <p:xfrm>
          <a:off x="392503" y="2119746"/>
          <a:ext cx="8475369" cy="3706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2869"/>
                <a:gridCol w="2858481"/>
                <a:gridCol w="2544019"/>
              </a:tblGrid>
              <a:tr h="406848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ИМЕННОЕ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ГЛАГОЛЬНОЕ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>
                          <a:solidFill>
                            <a:schemeClr val="tx1"/>
                          </a:solidFill>
                        </a:rPr>
                        <a:t>НАРЕЧНОЕ</a:t>
                      </a:r>
                      <a:endParaRPr lang="ru-RU" sz="3200" dirty="0">
                        <a:solidFill>
                          <a:schemeClr val="tx1"/>
                        </a:solidFill>
                      </a:endParaRPr>
                    </a:p>
                  </a:txBody>
                  <a:tcPr marL="91439" marR="91439"/>
                </a:tc>
              </a:tr>
              <a:tr h="1250891">
                <a:tc>
                  <a:txBody>
                    <a:bodyPr/>
                    <a:lstStyle/>
                    <a:p>
                      <a:pPr marL="4572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лесная газета</a:t>
                      </a: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4572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читать газету</a:t>
                      </a: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4572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совсем рядом</a:t>
                      </a:r>
                    </a:p>
                  </a:txBody>
                  <a:tcPr marL="68580" marR="68580" marT="0" marB="0" horzOverflow="overflow"/>
                </a:tc>
              </a:tr>
              <a:tr h="1876336">
                <a:tc>
                  <a:txBody>
                    <a:bodyPr/>
                    <a:lstStyle/>
                    <a:p>
                      <a:pPr marL="1371600" marR="0" lvl="2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очень интересный</a:t>
                      </a: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4572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построить дом</a:t>
                      </a:r>
                    </a:p>
                  </a:txBody>
                  <a:tcPr marL="68580" marR="68580" marT="0" marB="0" horzOverflow="overflow"/>
                </a:tc>
                <a:tc>
                  <a:txBody>
                    <a:bodyPr/>
                    <a:lstStyle/>
                    <a:p>
                      <a:pPr marL="45720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очень небрежно</a:t>
                      </a:r>
                    </a:p>
                  </a:txBody>
                  <a:tcPr marL="68580" marR="68580" marT="0" marB="0"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2692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00288" cy="697831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031300" y="6319053"/>
            <a:ext cx="311066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smtClean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GBenguiat Cyr-Bold" panose="020B0500000000000000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Название презентации</a:t>
            </a:r>
            <a:endParaRPr lang="ru-RU" i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GBenguiat Cyr-Bold" panose="020B0500000000000000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56" y="-120316"/>
            <a:ext cx="9300288" cy="69783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444" y="32084"/>
            <a:ext cx="9300288" cy="697831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49927" y="1288473"/>
            <a:ext cx="725978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Презентацию подготовила учитель русского языка и литературы Садилова Т.В.</a:t>
            </a:r>
          </a:p>
          <a:p>
            <a:endParaRPr lang="ru-RU" sz="3200" dirty="0" smtClean="0"/>
          </a:p>
          <a:p>
            <a:r>
              <a:rPr lang="ru-RU" sz="3200" smtClean="0"/>
              <a:t>Используемая литература.</a:t>
            </a:r>
          </a:p>
          <a:p>
            <a:r>
              <a:rPr lang="ru-RU" sz="3200" smtClean="0"/>
              <a:t>1.Презентация </a:t>
            </a:r>
            <a:r>
              <a:rPr lang="ru-RU" sz="3200" dirty="0" smtClean="0"/>
              <a:t>к уроку по теме «Словосочетание. Связь слов в словосочетании». Учитель  русского языка и литературы </a:t>
            </a:r>
            <a:r>
              <a:rPr lang="ru-RU" sz="3200" dirty="0"/>
              <a:t>А</a:t>
            </a:r>
            <a:r>
              <a:rPr lang="ru-RU" sz="3200" dirty="0" smtClean="0"/>
              <a:t>.С. Андреева.</a:t>
            </a:r>
          </a:p>
          <a:p>
            <a:r>
              <a:rPr lang="ru-RU" sz="3200" dirty="0" smtClean="0"/>
              <a:t>МКОУ СОШ № 25  с. Большой </a:t>
            </a:r>
            <a:r>
              <a:rPr lang="ru-RU" sz="3200" dirty="0" err="1" smtClean="0"/>
              <a:t>Нимныр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43333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290</TotalTime>
  <Words>153</Words>
  <Application>Microsoft Office PowerPoint</Application>
  <PresentationFormat>Экран (4:3)</PresentationFormat>
  <Paragraphs>50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Packard Bell</cp:lastModifiedBy>
  <cp:revision>38</cp:revision>
  <dcterms:created xsi:type="dcterms:W3CDTF">2013-11-19T05:52:05Z</dcterms:created>
  <dcterms:modified xsi:type="dcterms:W3CDTF">2017-01-15T12:31:07Z</dcterms:modified>
</cp:coreProperties>
</file>