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77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19B3-05B8-45D5-8B88-DA64A00D5497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25E2-1E62-449B-9CF8-46CB302C3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123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19B3-05B8-45D5-8B88-DA64A00D5497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25E2-1E62-449B-9CF8-46CB302C3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254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19B3-05B8-45D5-8B88-DA64A00D5497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25E2-1E62-449B-9CF8-46CB302C379B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27569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19B3-05B8-45D5-8B88-DA64A00D5497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25E2-1E62-449B-9CF8-46CB302C3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8296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19B3-05B8-45D5-8B88-DA64A00D5497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25E2-1E62-449B-9CF8-46CB302C379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29183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19B3-05B8-45D5-8B88-DA64A00D5497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25E2-1E62-449B-9CF8-46CB302C3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5772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19B3-05B8-45D5-8B88-DA64A00D5497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25E2-1E62-449B-9CF8-46CB302C3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47977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19B3-05B8-45D5-8B88-DA64A00D5497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25E2-1E62-449B-9CF8-46CB302C3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7346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19B3-05B8-45D5-8B88-DA64A00D5497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25E2-1E62-449B-9CF8-46CB302C3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679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19B3-05B8-45D5-8B88-DA64A00D5497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25E2-1E62-449B-9CF8-46CB302C3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180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19B3-05B8-45D5-8B88-DA64A00D5497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25E2-1E62-449B-9CF8-46CB302C3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087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19B3-05B8-45D5-8B88-DA64A00D5497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25E2-1E62-449B-9CF8-46CB302C3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1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19B3-05B8-45D5-8B88-DA64A00D5497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25E2-1E62-449B-9CF8-46CB302C3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8069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19B3-05B8-45D5-8B88-DA64A00D5497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25E2-1E62-449B-9CF8-46CB302C3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452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19B3-05B8-45D5-8B88-DA64A00D5497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25E2-1E62-449B-9CF8-46CB302C3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35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019B3-05B8-45D5-8B88-DA64A00D5497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E25E2-1E62-449B-9CF8-46CB302C3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2575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019B3-05B8-45D5-8B88-DA64A00D5497}" type="datetimeFigureOut">
              <a:rPr lang="ru-RU" smtClean="0"/>
              <a:t>17.10.2018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01E25E2-1E62-449B-9CF8-46CB302C37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589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Регистрация на ДНЕВНИК.РУ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464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34355" y="344054"/>
            <a:ext cx="11425135" cy="1059874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Главная страница сайта. Нажмите кнопку «ВОЙТИ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136" y="1175326"/>
            <a:ext cx="9740972" cy="5286790"/>
          </a:xfrm>
        </p:spPr>
      </p:pic>
      <p:sp>
        <p:nvSpPr>
          <p:cNvPr id="5" name="Заголовок 1"/>
          <p:cNvSpPr>
            <a:spLocks noGrp="1"/>
          </p:cNvSpPr>
          <p:nvPr/>
        </p:nvSpPr>
        <p:spPr>
          <a:xfrm>
            <a:off x="1797666" y="2768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/>
          </a:p>
        </p:txBody>
      </p:sp>
      <p:sp>
        <p:nvSpPr>
          <p:cNvPr id="6" name="Заголовок 1"/>
          <p:cNvSpPr>
            <a:spLocks noGrp="1"/>
          </p:cNvSpPr>
          <p:nvPr/>
        </p:nvSpPr>
        <p:spPr>
          <a:xfrm>
            <a:off x="434356" y="344053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544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54060" y="286327"/>
            <a:ext cx="11607031" cy="13208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Введите выданный вам логин и временный пароль и нажмите кнопку «ВОЙТИ»</a:t>
            </a: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081" y="1200006"/>
            <a:ext cx="9928988" cy="5582792"/>
          </a:xfrm>
        </p:spPr>
      </p:pic>
    </p:spTree>
    <p:extLst>
      <p:ext uri="{BB962C8B-B14F-4D97-AF65-F5344CB8AC3E}">
        <p14:creationId xmlns:p14="http://schemas.microsoft.com/office/powerpoint/2010/main" val="465285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11079" y="157018"/>
            <a:ext cx="8596668" cy="655782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Нажмите «ДАЛЕЕ»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79" y="1006043"/>
            <a:ext cx="10196492" cy="5733202"/>
          </a:xfrm>
        </p:spPr>
      </p:pic>
    </p:spTree>
    <p:extLst>
      <p:ext uri="{BB962C8B-B14F-4D97-AF65-F5344CB8AC3E}">
        <p14:creationId xmlns:p14="http://schemas.microsoft.com/office/powerpoint/2010/main" val="1218799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26351" y="92364"/>
            <a:ext cx="11228339" cy="609600"/>
          </a:xfrm>
        </p:spPr>
        <p:txBody>
          <a:bodyPr>
            <a:normAutofit fontScale="90000"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Введите свою электронную почту и номер телефона. Нажмите «ДАЛЕЕ»</a:t>
            </a: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351" y="701964"/>
            <a:ext cx="10806279" cy="5932859"/>
          </a:xfrm>
        </p:spPr>
      </p:pic>
    </p:spTree>
    <p:extLst>
      <p:ext uri="{BB962C8B-B14F-4D97-AF65-F5344CB8AC3E}">
        <p14:creationId xmlns:p14="http://schemas.microsoft.com/office/powerpoint/2010/main" val="3321961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603442" y="369455"/>
            <a:ext cx="10978957" cy="563418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Придумайте и введите новый пароль. Нажмите «ГОТОВО»</a:t>
            </a: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738" y="1033752"/>
            <a:ext cx="10652026" cy="5709442"/>
          </a:xfrm>
        </p:spPr>
      </p:pic>
    </p:spTree>
    <p:extLst>
      <p:ext uri="{BB962C8B-B14F-4D97-AF65-F5344CB8AC3E}">
        <p14:creationId xmlns:p14="http://schemas.microsoft.com/office/powerpoint/2010/main" val="30599863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8861" y="286327"/>
            <a:ext cx="10692630" cy="665018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В поле «Пароль» введите новый пароль и нажмите «ВОЙТИ»</a:t>
            </a:r>
            <a:endParaRPr lang="ru-RU" sz="2800" dirty="0">
              <a:solidFill>
                <a:srgbClr val="FF000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99" y="951345"/>
            <a:ext cx="9947109" cy="5592981"/>
          </a:xfrm>
        </p:spPr>
      </p:pic>
    </p:spTree>
    <p:extLst>
      <p:ext uri="{BB962C8B-B14F-4D97-AF65-F5344CB8AC3E}">
        <p14:creationId xmlns:p14="http://schemas.microsoft.com/office/powerpoint/2010/main" val="380580270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63</Words>
  <Application>Microsoft Office PowerPoint</Application>
  <PresentationFormat>Широкоэкранный</PresentationFormat>
  <Paragraphs>7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Аспект</vt:lpstr>
      <vt:lpstr>Регистрация на ДНЕВНИК.РУ</vt:lpstr>
      <vt:lpstr>Главная страница сайта. Нажмите кнопку «ВОЙТИ</vt:lpstr>
      <vt:lpstr>Введите выданный вам логин и временный пароль и нажмите кнопку «ВОЙТИ»</vt:lpstr>
      <vt:lpstr>Нажмите «ДАЛЕЕ»</vt:lpstr>
      <vt:lpstr>Введите свою электронную почту и номер телефона. Нажмите «ДАЛЕЕ»</vt:lpstr>
      <vt:lpstr>Придумайте и введите новый пароль. Нажмите «ГОТОВО»</vt:lpstr>
      <vt:lpstr>В поле «Пароль» введите новый пароль и нажмите «ВОЙТИ»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Регистрация на ДНЕВНИК.РУ</dc:title>
  <dc:creator>Павел Чмиленко</dc:creator>
  <cp:lastModifiedBy>Павел Чмиленко</cp:lastModifiedBy>
  <cp:revision>3</cp:revision>
  <dcterms:created xsi:type="dcterms:W3CDTF">2018-10-17T15:11:17Z</dcterms:created>
  <dcterms:modified xsi:type="dcterms:W3CDTF">2018-10-17T15:29:44Z</dcterms:modified>
</cp:coreProperties>
</file>