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12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25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756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29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2918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77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797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34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67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80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08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6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45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352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57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019B3-05B8-45D5-8B88-DA64A00D5497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01E25E2-1E62-449B-9CF8-46CB302C3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8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Регистрация на ДНЕВНИК.РУ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46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4355" y="344054"/>
            <a:ext cx="11425135" cy="105987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Главная страница сайта. Нажмите кнопку «ВОЙТИ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36" y="1175326"/>
            <a:ext cx="9740972" cy="5286790"/>
          </a:xfrm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1797666" y="2768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/>
        </p:nvSpPr>
        <p:spPr>
          <a:xfrm>
            <a:off x="434356" y="344053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54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4060" y="286327"/>
            <a:ext cx="11607031" cy="13208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Введите выданный вам логин и временный пароль и нажмите кнопку «ВОЙТИ»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081" y="1200006"/>
            <a:ext cx="9928988" cy="5582792"/>
          </a:xfrm>
        </p:spPr>
      </p:pic>
    </p:spTree>
    <p:extLst>
      <p:ext uri="{BB962C8B-B14F-4D97-AF65-F5344CB8AC3E}">
        <p14:creationId xmlns:p14="http://schemas.microsoft.com/office/powerpoint/2010/main" val="465285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1079" y="157018"/>
            <a:ext cx="8596668" cy="65578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Нажмите «ДАЛЕЕ»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9" y="1006043"/>
            <a:ext cx="10196492" cy="5733202"/>
          </a:xfrm>
        </p:spPr>
      </p:pic>
    </p:spTree>
    <p:extLst>
      <p:ext uri="{BB962C8B-B14F-4D97-AF65-F5344CB8AC3E}">
        <p14:creationId xmlns:p14="http://schemas.microsoft.com/office/powerpoint/2010/main" val="121879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6351" y="92364"/>
            <a:ext cx="11228339" cy="6096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Введите свою электронную почту и номер телефона. Нажмите «ДАЛЕЕ»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1" y="701964"/>
            <a:ext cx="10806279" cy="5932859"/>
          </a:xfrm>
        </p:spPr>
      </p:pic>
    </p:spTree>
    <p:extLst>
      <p:ext uri="{BB962C8B-B14F-4D97-AF65-F5344CB8AC3E}">
        <p14:creationId xmlns:p14="http://schemas.microsoft.com/office/powerpoint/2010/main" val="332196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3442" y="369455"/>
            <a:ext cx="10978957" cy="56341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Придумайте и введите новый пароль. Нажмите «ГОТОВО»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8" y="1033752"/>
            <a:ext cx="10652026" cy="5709442"/>
          </a:xfrm>
        </p:spPr>
      </p:pic>
    </p:spTree>
    <p:extLst>
      <p:ext uri="{BB962C8B-B14F-4D97-AF65-F5344CB8AC3E}">
        <p14:creationId xmlns:p14="http://schemas.microsoft.com/office/powerpoint/2010/main" val="3059986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861" y="286327"/>
            <a:ext cx="10692630" cy="66501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 поле «Пароль» введите новый пароль и нажмите «ВОЙТИ»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9" y="951345"/>
            <a:ext cx="9947109" cy="5592981"/>
          </a:xfrm>
        </p:spPr>
      </p:pic>
    </p:spTree>
    <p:extLst>
      <p:ext uri="{BB962C8B-B14F-4D97-AF65-F5344CB8AC3E}">
        <p14:creationId xmlns:p14="http://schemas.microsoft.com/office/powerpoint/2010/main" val="380580270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</TotalTime>
  <Words>63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Аспект</vt:lpstr>
      <vt:lpstr>Регистрация на ДНЕВНИК.РУ</vt:lpstr>
      <vt:lpstr>Главная страница сайта. Нажмите кнопку «ВОЙТИ</vt:lpstr>
      <vt:lpstr>Введите выданный вам логин и временный пароль и нажмите кнопку «ВОЙТИ»</vt:lpstr>
      <vt:lpstr>Нажмите «ДАЛЕЕ»</vt:lpstr>
      <vt:lpstr>Введите свою электронную почту и номер телефона. Нажмите «ДАЛЕЕ»</vt:lpstr>
      <vt:lpstr>Придумайте и введите новый пароль. Нажмите «ГОТОВО»</vt:lpstr>
      <vt:lpstr>В поле «Пароль» введите новый пароль и нажмите «ВОЙТИ»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на ДНЕВНИК.РУ</dc:title>
  <dc:creator>Павел Чмиленко</dc:creator>
  <cp:lastModifiedBy>Павел Чмиленко</cp:lastModifiedBy>
  <cp:revision>3</cp:revision>
  <dcterms:created xsi:type="dcterms:W3CDTF">2018-10-17T15:11:17Z</dcterms:created>
  <dcterms:modified xsi:type="dcterms:W3CDTF">2018-10-17T15:29:44Z</dcterms:modified>
</cp:coreProperties>
</file>